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0" r:id="rId2"/>
  </p:sldMasterIdLst>
  <p:notesMasterIdLst>
    <p:notesMasterId r:id="rId11"/>
  </p:notesMasterIdLst>
  <p:sldIdLst>
    <p:sldId id="256" r:id="rId3"/>
    <p:sldId id="257" r:id="rId4"/>
    <p:sldId id="258" r:id="rId5"/>
    <p:sldId id="259" r:id="rId6"/>
    <p:sldId id="260" r:id="rId7"/>
    <p:sldId id="261" r:id="rId8"/>
    <p:sldId id="262" r:id="rId9"/>
    <p:sldId id="264" r:id="rId10"/>
  </p:sldIdLst>
  <p:sldSz cx="9144000" cy="5143500" type="screen16x9"/>
  <p:notesSz cx="6858000" cy="9144000"/>
  <p:embeddedFontLst>
    <p:embeddedFont>
      <p:font typeface="Helvetica Neue" panose="02000503000000020004" pitchFamily="2" charset="0"/>
      <p:regular r:id="rId12"/>
      <p:bold r:id="rId13"/>
      <p:italic r:id="rId14"/>
      <p:boldItalic r:id="rId15"/>
    </p:embeddedFont>
    <p:embeddedFont>
      <p:font typeface="Helvetica Neue Light" panose="02000403000000020004" pitchFamily="2" charset="0"/>
      <p:regular r:id="rId16"/>
      <p:bold r:id="rId17"/>
      <p:italic r:id="rId18"/>
      <p:boldItalic r:id="rId19"/>
    </p:embeddedFont>
    <p:embeddedFont>
      <p:font typeface="Montserrat" pitchFamily="2" charset="77"/>
      <p:regular r:id="rId20"/>
      <p:bold r:id="rId21"/>
      <p:italic r:id="rId22"/>
      <p:boldItalic r:id="rId23"/>
    </p:embeddedFont>
    <p:embeddedFont>
      <p:font typeface="Montserrat Medium" pitchFamily="2" charset="77"/>
      <p:regular r:id="rId24"/>
      <p:bold r:id="rId25"/>
      <p:italic r:id="rId26"/>
      <p:boldItalic r:id="rId27"/>
    </p:embeddedFont>
    <p:embeddedFont>
      <p:font typeface="Roboto" panose="02000000000000000000" pitchFamily="2" charset="0"/>
      <p:regular r:id="rId28"/>
      <p:bold r:id="rId29"/>
      <p:italic r:id="rId30"/>
      <p:boldItalic r:id="rId31"/>
    </p:embeddedFont>
    <p:embeddedFont>
      <p:font typeface="Roboto Medium" panose="02000000000000000000" pitchFamily="2" charset="0"/>
      <p:regular r:id="rId32"/>
      <p:bold r:id="rId33"/>
      <p:italic r:id="rId34"/>
      <p:boldItalic r:id="rId35"/>
    </p:embeddedFont>
    <p:embeddedFont>
      <p:font typeface="Roboto Mono" pitchFamily="49" charset="0"/>
      <p:regular r:id="rId36"/>
      <p:bold r:id="rId37"/>
      <p:italic r:id="rId38"/>
      <p:boldItalic r:id="rId39"/>
    </p:embeddedFont>
    <p:embeddedFont>
      <p:font typeface="Roboto Slab" pitchFamily="2"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PTjbvgYIcmWXlH5DUxoiSw4Qt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7"/>
  </p:normalViewPr>
  <p:slideViewPr>
    <p:cSldViewPr snapToGrid="0">
      <p:cViewPr varScale="1">
        <p:scale>
          <a:sx n="150" d="100"/>
          <a:sy n="150" d="100"/>
        </p:scale>
        <p:origin x="520" y="168"/>
      </p:cViewPr>
      <p:guideLst>
        <p:guide orient="horz" pos="1512"/>
        <p:guide orient="horz" pos="2899"/>
        <p:guide pos="4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font" Target="fonts/font28.fntdata"/><Relationship Id="rId21" Type="http://schemas.openxmlformats.org/officeDocument/2006/relationships/font" Target="fonts/font10.fntdata"/><Relationship Id="rId34" Type="http://schemas.openxmlformats.org/officeDocument/2006/relationships/font" Target="fonts/font2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5.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font" Target="fonts/font26.fntdata"/><Relationship Id="rId40" Type="http://schemas.openxmlformats.org/officeDocument/2006/relationships/font" Target="fonts/font29.fntdata"/><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font" Target="fonts/font25.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font" Target="fonts/font27.fntdata"/><Relationship Id="rId46" Type="http://customschemas.google.com/relationships/presentationmetadata" Target="metadata"/><Relationship Id="rId20" Type="http://schemas.openxmlformats.org/officeDocument/2006/relationships/font" Target="fonts/font9.fntdata"/><Relationship Id="rId41"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0aef77d1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a0aef77d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9fa56baa1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9fa56baa1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9fa56baa1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9fa56baa1a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fa56baa1a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9fa56baa1a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fa56baa1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9fa56baa1a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opening style slide" type="title">
  <p:cSld name="TITLE">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1959550" y="3924475"/>
            <a:ext cx="3909000" cy="39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a:endParaRPr/>
          </a:p>
        </p:txBody>
      </p:sp>
      <p:sp>
        <p:nvSpPr>
          <p:cNvPr id="11" name="Google Shape;11;p13"/>
          <p:cNvSpPr txBox="1">
            <a:spLocks noGrp="1"/>
          </p:cNvSpPr>
          <p:nvPr>
            <p:ph type="title" idx="2"/>
          </p:nvPr>
        </p:nvSpPr>
        <p:spPr>
          <a:xfrm>
            <a:off x="1959551" y="32840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2DC5FA"/>
              </a:buClr>
              <a:buSzPts val="3400"/>
              <a:buFont typeface="Roboto Slab"/>
              <a:buNone/>
              <a:defRPr sz="3400" b="1">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9pPr>
          </a:lstStyle>
          <a:p>
            <a:endParaRPr/>
          </a:p>
        </p:txBody>
      </p:sp>
      <p:sp>
        <p:nvSpPr>
          <p:cNvPr id="12" name="Google Shape;1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MMARY">
  <p:cSld name="TITLE_ONLY_1">
    <p:spTree>
      <p:nvGrpSpPr>
        <p:cNvPr id="1" name="Shape 48"/>
        <p:cNvGrpSpPr/>
        <p:nvPr/>
      </p:nvGrpSpPr>
      <p:grpSpPr>
        <a:xfrm>
          <a:off x="0" y="0"/>
          <a:ext cx="0" cy="0"/>
          <a:chOff x="0" y="0"/>
          <a:chExt cx="0" cy="0"/>
        </a:xfrm>
      </p:grpSpPr>
      <p:sp>
        <p:nvSpPr>
          <p:cNvPr id="49" name="Google Shape;4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50" name="Google Shape;50;p38"/>
          <p:cNvCxnSpPr/>
          <p:nvPr/>
        </p:nvCxnSpPr>
        <p:spPr>
          <a:xfrm>
            <a:off x="3107937" y="2679329"/>
            <a:ext cx="6296700" cy="0"/>
          </a:xfrm>
          <a:prstGeom prst="straightConnector1">
            <a:avLst/>
          </a:prstGeom>
          <a:noFill/>
          <a:ln w="19050" cap="flat" cmpd="sng">
            <a:solidFill>
              <a:srgbClr val="D0D0D0"/>
            </a:solidFill>
            <a:prstDash val="solid"/>
            <a:miter lim="400000"/>
            <a:headEnd type="none" w="sm" len="sm"/>
            <a:tailEnd type="none" w="sm" len="sm"/>
          </a:ln>
        </p:spPr>
      </p:cxnSp>
      <p:pic>
        <p:nvPicPr>
          <p:cNvPr id="51" name="Google Shape;51;p38"/>
          <p:cNvPicPr preferRelativeResize="0"/>
          <p:nvPr/>
        </p:nvPicPr>
        <p:blipFill rotWithShape="1">
          <a:blip r:embed="rId2">
            <a:alphaModFix/>
          </a:blip>
          <a:srcRect l="17192" r="17185"/>
          <a:stretch/>
        </p:blipFill>
        <p:spPr>
          <a:xfrm>
            <a:off x="443896" y="1240100"/>
            <a:ext cx="2912400" cy="2958900"/>
          </a:xfrm>
          <a:prstGeom prst="ellipse">
            <a:avLst/>
          </a:prstGeom>
          <a:noFill/>
          <a:ln>
            <a:noFill/>
          </a:ln>
        </p:spPr>
      </p:pic>
      <p:pic>
        <p:nvPicPr>
          <p:cNvPr id="52" name="Google Shape;52;p38" descr="Image"/>
          <p:cNvPicPr preferRelativeResize="0"/>
          <p:nvPr/>
        </p:nvPicPr>
        <p:blipFill rotWithShape="1">
          <a:blip r:embed="rId3">
            <a:alphaModFix/>
          </a:blip>
          <a:srcRect/>
          <a:stretch/>
        </p:blipFill>
        <p:spPr>
          <a:xfrm>
            <a:off x="6938788" y="-2252575"/>
            <a:ext cx="3448050" cy="3714750"/>
          </a:xfrm>
          <a:prstGeom prst="rect">
            <a:avLst/>
          </a:prstGeom>
          <a:noFill/>
          <a:ln>
            <a:noFill/>
          </a:ln>
        </p:spPr>
      </p:pic>
      <p:pic>
        <p:nvPicPr>
          <p:cNvPr id="53" name="Google Shape;53;p38" descr="Image"/>
          <p:cNvPicPr preferRelativeResize="0"/>
          <p:nvPr/>
        </p:nvPicPr>
        <p:blipFill rotWithShape="1">
          <a:blip r:embed="rId3">
            <a:alphaModFix/>
          </a:blip>
          <a:srcRect/>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3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6" name="Google Shape;56;p3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7" name="Google Shape;57;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Slide Style">
  <p:cSld name="MAIN_POINT">
    <p:spTree>
      <p:nvGrpSpPr>
        <p:cNvPr id="1" name="Shape 58"/>
        <p:cNvGrpSpPr/>
        <p:nvPr/>
      </p:nvGrpSpPr>
      <p:grpSpPr>
        <a:xfrm>
          <a:off x="0" y="0"/>
          <a:ext cx="0" cy="0"/>
          <a:chOff x="0" y="0"/>
          <a:chExt cx="0" cy="0"/>
        </a:xfrm>
      </p:grpSpPr>
      <p:sp>
        <p:nvSpPr>
          <p:cNvPr id="59" name="Google Shape;59;p4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0" name="Google Shape;60;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plit Screen Style">
  <p:cSld name="SECTION_TITLE_AND_DESCRIPTION">
    <p:spTree>
      <p:nvGrpSpPr>
        <p:cNvPr id="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4" name="Google Shape;64;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5" name="Google Shape;65;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6" name="Google Shape;6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ore text + Img Slide Style">
  <p:cSld name="CAPTION_ONLY">
    <p:spTree>
      <p:nvGrpSpPr>
        <p:cNvPr id="1"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l="3950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Features, round photo">
  <p:cSld name="CUSTOM_9">
    <p:spTree>
      <p:nvGrpSpPr>
        <p:cNvPr id="1"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a:stretch/>
        </p:blipFill>
        <p:spPr>
          <a:xfrm>
            <a:off x="6398418" y="1557349"/>
            <a:ext cx="1696800" cy="1724100"/>
          </a:xfrm>
          <a:prstGeom prst="ellipse">
            <a:avLst/>
          </a:prstGeom>
          <a:noFill/>
          <a:ln>
            <a:noFill/>
          </a:ln>
        </p:spPr>
      </p:pic>
      <p:pic>
        <p:nvPicPr>
          <p:cNvPr id="73" name="Google Shape;73;p43"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2E2E2E"/>
              </a:buClr>
              <a:buSzPts val="1100"/>
              <a:buFont typeface="Arial"/>
              <a:buNone/>
            </a:pPr>
            <a:r>
              <a:rPr lang="en" sz="1800" b="1" i="0" u="none" strike="noStrike" cap="none">
                <a:solidFill>
                  <a:srgbClr val="000000"/>
                </a:solidFill>
                <a:latin typeface="Roboto Slab"/>
                <a:ea typeface="Roboto Slab"/>
                <a:cs typeface="Roboto Slab"/>
                <a:sym typeface="Roboto Slab"/>
              </a:rPr>
              <a:t>Observe</a:t>
            </a:r>
            <a:endParaRPr sz="1800" b="0" i="0" u="none" strike="noStrike" cap="non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b="1" i="0" u="none" strike="noStrike" cap="none">
                <a:solidFill>
                  <a:srgbClr val="FFFFFF"/>
                </a:solidFill>
                <a:latin typeface="Arial"/>
                <a:ea typeface="Arial"/>
                <a:cs typeface="Arial"/>
                <a:sym typeface="Arial"/>
              </a:rPr>
              <a:t>INSERT PHOTO HERE</a:t>
            </a:r>
            <a:endParaRPr sz="500" b="0" i="0" u="none" strike="noStrike" cap="non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b="1" i="0" u="none" strike="noStrike" cap="none">
                <a:solidFill>
                  <a:srgbClr val="FFFFFF"/>
                </a:solidFill>
                <a:latin typeface="Arial"/>
                <a:ea typeface="Arial"/>
                <a:cs typeface="Arial"/>
                <a:sym typeface="Arial"/>
              </a:rPr>
              <a:t>INSERT PHOTO HERE</a:t>
            </a:r>
            <a:endParaRPr sz="500" b="0" i="0" u="none" strike="noStrike" cap="non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b="1" i="0" u="none" strike="noStrike" cap="none">
                <a:solidFill>
                  <a:srgbClr val="FFFFFF"/>
                </a:solidFill>
                <a:latin typeface="Arial"/>
                <a:ea typeface="Arial"/>
                <a:cs typeface="Arial"/>
                <a:sym typeface="Arial"/>
              </a:rPr>
              <a:t>INSERT PHOTO HERE</a:t>
            </a:r>
            <a:endParaRPr sz="500" b="0" i="0" u="none" strike="noStrike" cap="non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2E2E2E"/>
              </a:buClr>
              <a:buSzPts val="1100"/>
              <a:buFont typeface="Arial"/>
              <a:buNone/>
            </a:pPr>
            <a:r>
              <a:rPr lang="en" sz="1800" b="1" i="0" u="none" strike="noStrike" cap="none">
                <a:solidFill>
                  <a:srgbClr val="000000"/>
                </a:solidFill>
                <a:latin typeface="Roboto Slab"/>
                <a:ea typeface="Roboto Slab"/>
                <a:cs typeface="Roboto Slab"/>
                <a:sym typeface="Roboto Slab"/>
              </a:rPr>
              <a:t>Engage</a:t>
            </a:r>
            <a:endParaRPr sz="1800" b="0" i="0" u="none" strike="noStrike" cap="non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2E2E2E"/>
              </a:buClr>
              <a:buSzPts val="1100"/>
              <a:buFont typeface="Arial"/>
              <a:buNone/>
            </a:pPr>
            <a:r>
              <a:rPr lang="en" sz="1800" b="1" i="0" u="none" strike="noStrike" cap="none">
                <a:solidFill>
                  <a:srgbClr val="000000"/>
                </a:solidFill>
                <a:latin typeface="Roboto Slab"/>
                <a:ea typeface="Roboto Slab"/>
                <a:cs typeface="Roboto Slab"/>
                <a:sym typeface="Roboto Slab"/>
              </a:rPr>
              <a:t>Immerse</a:t>
            </a:r>
            <a:endParaRPr sz="1800" b="0" i="0" u="none" strike="noStrike" cap="non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l="17202" r="17189"/>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l="17602" t="1331" r="17989" b="1340"/>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l="26005" t="16689" r="30257" b="16682"/>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1400" b="0" i="0" u="none" strike="noStrike" cap="none">
                <a:solidFill>
                  <a:srgbClr val="000000"/>
                </a:solidFill>
                <a:latin typeface="Roboto"/>
                <a:ea typeface="Roboto"/>
                <a:cs typeface="Roboto"/>
                <a:sym typeface="Roboto"/>
              </a:rPr>
              <a:t>Users and their behaviours</a:t>
            </a:r>
            <a:endParaRPr sz="14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en" sz="1400" b="0" i="0" u="none" strike="noStrike" cap="none">
                <a:solidFill>
                  <a:srgbClr val="000000"/>
                </a:solidFill>
                <a:latin typeface="Roboto"/>
                <a:ea typeface="Roboto"/>
                <a:cs typeface="Roboto"/>
                <a:sym typeface="Roboto"/>
              </a:rPr>
              <a:t>in the context of their lives. </a:t>
            </a:r>
            <a:endParaRPr sz="1400" b="0" i="0" u="none" strike="noStrike" cap="non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1400" b="0" i="0" u="none" strike="noStrike" cap="none">
                <a:solidFill>
                  <a:srgbClr val="000000"/>
                </a:solidFill>
                <a:latin typeface="Roboto"/>
                <a:ea typeface="Roboto"/>
                <a:cs typeface="Roboto"/>
                <a:sym typeface="Roboto"/>
              </a:rPr>
              <a:t>Interact with users through</a:t>
            </a:r>
            <a:br>
              <a:rPr lang="en" sz="1400" b="0" i="0" u="none" strike="noStrike" cap="none">
                <a:solidFill>
                  <a:srgbClr val="000000"/>
                </a:solidFill>
                <a:latin typeface="Roboto"/>
                <a:ea typeface="Roboto"/>
                <a:cs typeface="Roboto"/>
                <a:sym typeface="Roboto"/>
              </a:rPr>
            </a:br>
            <a:r>
              <a:rPr lang="en" sz="1400" b="0" i="0" u="none" strike="noStrike" cap="none">
                <a:solidFill>
                  <a:srgbClr val="000000"/>
                </a:solidFill>
                <a:latin typeface="Roboto"/>
                <a:ea typeface="Roboto"/>
                <a:cs typeface="Roboto"/>
                <a:sym typeface="Roboto"/>
              </a:rPr>
              <a:t>both scheduled and “intercept” or “guerrilla” encounters </a:t>
            </a:r>
            <a:endParaRPr sz="1400" b="0" i="0" u="none" strike="noStrike" cap="non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1400" b="0" i="0" u="none" strike="noStrike" cap="none">
                <a:solidFill>
                  <a:srgbClr val="000000"/>
                </a:solidFill>
                <a:latin typeface="Roboto"/>
                <a:ea typeface="Roboto"/>
                <a:cs typeface="Roboto"/>
                <a:sym typeface="Roboto"/>
              </a:rPr>
              <a:t>Experience</a:t>
            </a:r>
            <a:endParaRPr sz="14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en" sz="1400" b="0" i="0" u="none" strike="noStrike" cap="none">
                <a:solidFill>
                  <a:srgbClr val="000000"/>
                </a:solidFill>
                <a:latin typeface="Roboto"/>
                <a:ea typeface="Roboto"/>
                <a:cs typeface="Roboto"/>
                <a:sym typeface="Roboto"/>
              </a:rPr>
              <a:t>what your user experiences</a:t>
            </a:r>
            <a:endParaRPr sz="1400" b="0" i="0" u="none" strike="noStrike" cap="non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3000"/>
              <a:buFont typeface="Arial"/>
              <a:buNone/>
            </a:pPr>
            <a:r>
              <a:rPr lang="en" sz="3000" b="1" i="0" u="none" strike="noStrike" cap="none">
                <a:solidFill>
                  <a:srgbClr val="2DC5FA"/>
                </a:solidFill>
                <a:latin typeface="Roboto Slab"/>
                <a:ea typeface="Roboto Slab"/>
                <a:cs typeface="Roboto Slab"/>
                <a:sym typeface="Roboto Slab"/>
              </a:rPr>
              <a:t>Title of the slide</a:t>
            </a:r>
            <a:endParaRPr sz="3000" b="0" i="0" u="none" strike="noStrike" cap="non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ew Chapter - Light Blue">
  <p:cSld name="CUSTOM_1">
    <p:spTree>
      <p:nvGrpSpPr>
        <p:cNvPr id="1"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a:stretch/>
        </p:blipFill>
        <p:spPr>
          <a:xfrm>
            <a:off x="0" y="50"/>
            <a:ext cx="9144000" cy="5143500"/>
          </a:xfrm>
          <a:prstGeom prst="rect">
            <a:avLst/>
          </a:prstGeom>
          <a:noFill/>
          <a:ln>
            <a:noFill/>
          </a:ln>
        </p:spPr>
      </p:pic>
      <p:sp>
        <p:nvSpPr>
          <p:cNvPr id="89" name="Google Shape;89;p44"/>
          <p:cNvSpPr txBox="1">
            <a:spLocks noGrp="1"/>
          </p:cNvSpPr>
          <p:nvPr>
            <p:ph type="title"/>
          </p:nvPr>
        </p:nvSpPr>
        <p:spPr>
          <a:xfrm>
            <a:off x="2213825" y="2114050"/>
            <a:ext cx="4716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pic>
        <p:nvPicPr>
          <p:cNvPr id="90" name="Google Shape;90;p44"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91" name="Google Shape;91;p44"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ransition Violet">
  <p:cSld name="CUSTOM_1_1">
    <p:spTree>
      <p:nvGrpSpPr>
        <p:cNvPr id="1"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a:stretch/>
        </p:blipFill>
        <p:spPr>
          <a:xfrm>
            <a:off x="0" y="50"/>
            <a:ext cx="9144000" cy="5143500"/>
          </a:xfrm>
          <a:prstGeom prst="rect">
            <a:avLst/>
          </a:prstGeom>
          <a:noFill/>
          <a:ln>
            <a:noFill/>
          </a:ln>
        </p:spPr>
      </p:pic>
      <p:sp>
        <p:nvSpPr>
          <p:cNvPr id="94" name="Google Shape;94;p45"/>
          <p:cNvSpPr txBox="1">
            <a:spLocks noGrp="1"/>
          </p:cNvSpPr>
          <p:nvPr>
            <p:ph type="title"/>
          </p:nvPr>
        </p:nvSpPr>
        <p:spPr>
          <a:xfrm>
            <a:off x="2213825" y="2114050"/>
            <a:ext cx="4716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pic>
        <p:nvPicPr>
          <p:cNvPr id="95" name="Google Shape;95;p45"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96" name="Google Shape;96;p45"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ransition Red">
  <p:cSld name="CUSTOM_1_1_1">
    <p:spTree>
      <p:nvGrpSpPr>
        <p:cNvPr id="1"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a:stretch/>
        </p:blipFill>
        <p:spPr>
          <a:xfrm>
            <a:off x="0" y="50"/>
            <a:ext cx="9144000" cy="5143500"/>
          </a:xfrm>
          <a:prstGeom prst="rect">
            <a:avLst/>
          </a:prstGeom>
          <a:noFill/>
          <a:ln>
            <a:noFill/>
          </a:ln>
        </p:spPr>
      </p:pic>
      <p:sp>
        <p:nvSpPr>
          <p:cNvPr id="99" name="Google Shape;99;p46"/>
          <p:cNvSpPr txBox="1">
            <a:spLocks noGrp="1"/>
          </p:cNvSpPr>
          <p:nvPr>
            <p:ph type="title"/>
          </p:nvPr>
        </p:nvSpPr>
        <p:spPr>
          <a:xfrm>
            <a:off x="2213825" y="2114050"/>
            <a:ext cx="4716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pic>
        <p:nvPicPr>
          <p:cNvPr id="100" name="Google Shape;100;p46"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01" name="Google Shape;101;p46"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ransition Yellow">
  <p:cSld name="CUSTOM_1_1_1_1">
    <p:spTree>
      <p:nvGrpSpPr>
        <p:cNvPr id="1"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a:stretch/>
        </p:blipFill>
        <p:spPr>
          <a:xfrm>
            <a:off x="0" y="-18950"/>
            <a:ext cx="9144000" cy="5143500"/>
          </a:xfrm>
          <a:prstGeom prst="rect">
            <a:avLst/>
          </a:prstGeom>
          <a:noFill/>
          <a:ln>
            <a:noFill/>
          </a:ln>
        </p:spPr>
      </p:pic>
      <p:sp>
        <p:nvSpPr>
          <p:cNvPr id="104" name="Google Shape;104;p47"/>
          <p:cNvSpPr txBox="1">
            <a:spLocks noGrp="1"/>
          </p:cNvSpPr>
          <p:nvPr>
            <p:ph type="title"/>
          </p:nvPr>
        </p:nvSpPr>
        <p:spPr>
          <a:xfrm>
            <a:off x="2213825" y="2114050"/>
            <a:ext cx="4716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pic>
        <p:nvPicPr>
          <p:cNvPr id="105" name="Google Shape;105;p47"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06" name="Google Shape;106;p47"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4"/>
        <p:cNvGrpSpPr/>
        <p:nvPr/>
      </p:nvGrpSpPr>
      <p:grpSpPr>
        <a:xfrm>
          <a:off x="0" y="0"/>
          <a:ext cx="0" cy="0"/>
          <a:chOff x="0" y="0"/>
          <a:chExt cx="0" cy="0"/>
        </a:xfrm>
      </p:grpSpPr>
      <p:sp>
        <p:nvSpPr>
          <p:cNvPr id="15" name="Google Shape;15;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 name="Google Shape;16;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ansition Light Green">
  <p:cSld name="CUSTOM_1_1_1_1_1">
    <p:spTree>
      <p:nvGrpSpPr>
        <p:cNvPr id="1"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a:stretch/>
        </p:blipFill>
        <p:spPr>
          <a:xfrm>
            <a:off x="0" y="-18950"/>
            <a:ext cx="9144000" cy="5143500"/>
          </a:xfrm>
          <a:prstGeom prst="rect">
            <a:avLst/>
          </a:prstGeom>
          <a:noFill/>
          <a:ln>
            <a:noFill/>
          </a:ln>
        </p:spPr>
      </p:pic>
      <p:sp>
        <p:nvSpPr>
          <p:cNvPr id="109" name="Google Shape;109;p48"/>
          <p:cNvSpPr txBox="1">
            <a:spLocks noGrp="1"/>
          </p:cNvSpPr>
          <p:nvPr>
            <p:ph type="title"/>
          </p:nvPr>
        </p:nvSpPr>
        <p:spPr>
          <a:xfrm>
            <a:off x="2213825" y="2114050"/>
            <a:ext cx="4716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pic>
        <p:nvPicPr>
          <p:cNvPr id="110" name="Google Shape;110;p48"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11" name="Google Shape;111;p48"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ransition Dark Blue">
  <p:cSld name="CUSTOM_1_1_1_1_1_1">
    <p:spTree>
      <p:nvGrpSpPr>
        <p:cNvPr id="1"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a:stretch/>
        </p:blipFill>
        <p:spPr>
          <a:xfrm>
            <a:off x="0" y="50"/>
            <a:ext cx="9144000" cy="5143500"/>
          </a:xfrm>
          <a:prstGeom prst="rect">
            <a:avLst/>
          </a:prstGeom>
          <a:noFill/>
          <a:ln>
            <a:noFill/>
          </a:ln>
        </p:spPr>
      </p:pic>
      <p:sp>
        <p:nvSpPr>
          <p:cNvPr id="114" name="Google Shape;114;p49"/>
          <p:cNvSpPr txBox="1">
            <a:spLocks noGrp="1"/>
          </p:cNvSpPr>
          <p:nvPr>
            <p:ph type="title"/>
          </p:nvPr>
        </p:nvSpPr>
        <p:spPr>
          <a:xfrm>
            <a:off x="2213825" y="2114050"/>
            <a:ext cx="4716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pic>
        <p:nvPicPr>
          <p:cNvPr id="115" name="Google Shape;115;p49"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16" name="Google Shape;116;p49"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nd Slide Style" type="blank">
  <p:cSld name="BLANK">
    <p:spTree>
      <p:nvGrpSpPr>
        <p:cNvPr id="1"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a:stretch/>
        </p:blipFill>
        <p:spPr>
          <a:xfrm>
            <a:off x="3740200" y="1739950"/>
            <a:ext cx="1663599" cy="1663599"/>
          </a:xfrm>
          <a:prstGeom prst="rect">
            <a:avLst/>
          </a:prstGeom>
          <a:noFill/>
          <a:ln>
            <a:noFill/>
          </a:ln>
        </p:spPr>
      </p:pic>
      <p:pic>
        <p:nvPicPr>
          <p:cNvPr id="119" name="Google Shape;119;p50"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20" name="Google Shape;120;p50"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ullets + Image Style">
  <p:cSld name="CUSTOM_6">
    <p:spTree>
      <p:nvGrpSpPr>
        <p:cNvPr id="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l="10533" r="1683"/>
          <a:stretch/>
        </p:blipFill>
        <p:spPr>
          <a:xfrm>
            <a:off x="3355950" y="489350"/>
            <a:ext cx="5485124" cy="4280024"/>
          </a:xfrm>
          <a:prstGeom prst="rect">
            <a:avLst/>
          </a:prstGeom>
          <a:noFill/>
          <a:ln>
            <a:noFill/>
          </a:ln>
        </p:spPr>
      </p:pic>
      <p:pic>
        <p:nvPicPr>
          <p:cNvPr id="123" name="Google Shape;123;p51"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24" name="Google Shape;124;p51"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ctivity Slide Style">
  <p:cSld name="CUSTOM_7">
    <p:spTree>
      <p:nvGrpSpPr>
        <p:cNvPr id="1" name="Shape 125"/>
        <p:cNvGrpSpPr/>
        <p:nvPr/>
      </p:nvGrpSpPr>
      <p:grpSpPr>
        <a:xfrm>
          <a:off x="0" y="0"/>
          <a:ext cx="0" cy="0"/>
          <a:chOff x="0" y="0"/>
          <a:chExt cx="0" cy="0"/>
        </a:xfrm>
      </p:grpSpPr>
      <p:pic>
        <p:nvPicPr>
          <p:cNvPr id="126" name="Google Shape;126;p52"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127" name="Google Shape;127;p52"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ARNING GOAL CHECKED">
  <p:cSld name="CUSTOM_7_1">
    <p:spTree>
      <p:nvGrpSpPr>
        <p:cNvPr id="1" name="Shape 128"/>
        <p:cNvGrpSpPr/>
        <p:nvPr/>
      </p:nvGrpSpPr>
      <p:grpSpPr>
        <a:xfrm>
          <a:off x="0" y="0"/>
          <a:ext cx="0" cy="0"/>
          <a:chOff x="0" y="0"/>
          <a:chExt cx="0" cy="0"/>
        </a:xfrm>
      </p:grpSpPr>
      <p:pic>
        <p:nvPicPr>
          <p:cNvPr id="129" name="Google Shape;129;p53"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130" name="Google Shape;130;p53"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a:stretch/>
        </p:blipFill>
        <p:spPr>
          <a:xfrm>
            <a:off x="756639" y="2608609"/>
            <a:ext cx="266022" cy="235093"/>
          </a:xfrm>
          <a:prstGeom prst="rect">
            <a:avLst/>
          </a:prstGeom>
          <a:noFill/>
          <a:ln>
            <a:noFill/>
          </a:ln>
        </p:spPr>
      </p:pic>
      <p:pic>
        <p:nvPicPr>
          <p:cNvPr id="132" name="Google Shape;132;p53"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cxnSp>
        <p:nvCxnSpPr>
          <p:cNvPr id="133" name="Google Shape;133;p53"/>
          <p:cNvCxnSpPr/>
          <p:nvPr/>
        </p:nvCxnSpPr>
        <p:spPr>
          <a:xfrm rot="10800000" flipH="1">
            <a:off x="861725" y="-29400"/>
            <a:ext cx="5100" cy="2464800"/>
          </a:xfrm>
          <a:prstGeom prst="straightConnector1">
            <a:avLst/>
          </a:prstGeom>
          <a:noFill/>
          <a:ln w="38100" cap="flat" cmpd="sng">
            <a:solidFill>
              <a:srgbClr val="64C3F5"/>
            </a:solidFill>
            <a:prstDash val="solid"/>
            <a:miter lim="400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Features with emoji Style">
  <p:cSld name="CUSTOM_8">
    <p:spTree>
      <p:nvGrpSpPr>
        <p:cNvPr id="1"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a:stretch/>
        </p:blipFill>
        <p:spPr>
          <a:xfrm>
            <a:off x="1489150" y="1543300"/>
            <a:ext cx="376350" cy="358275"/>
          </a:xfrm>
          <a:prstGeom prst="rect">
            <a:avLst/>
          </a:prstGeom>
          <a:noFill/>
          <a:ln>
            <a:noFill/>
          </a:ln>
        </p:spPr>
      </p:pic>
      <p:pic>
        <p:nvPicPr>
          <p:cNvPr id="138" name="Google Shape;138;p54"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Round Photo and bullet points Style">
  <p:cSld name="CUSTOM_4">
    <p:spTree>
      <p:nvGrpSpPr>
        <p:cNvPr id="1"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r="33466"/>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lanced Slide Style">
  <p:cSld name="CUSTOM_5">
    <p:spTree>
      <p:nvGrpSpPr>
        <p:cNvPr id="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l="14558"/>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earning Goals Style">
  <p:cSld name="CUSTOM_2">
    <p:spTree>
      <p:nvGrpSpPr>
        <p:cNvPr id="1"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l="16002" r="15783"/>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434343"/>
                </a:solidFill>
                <a:latin typeface="Montserrat"/>
                <a:ea typeface="Montserrat"/>
                <a:cs typeface="Montserrat"/>
                <a:sym typeface="Montserrat"/>
              </a:rPr>
              <a:t>Hear, forget. See, remember</a:t>
            </a:r>
            <a:r>
              <a:rPr lang="en" sz="3000" b="1" i="0" u="none" strike="noStrike" cap="none">
                <a:solidFill>
                  <a:srgbClr val="2DC5FA"/>
                </a:solidFill>
                <a:latin typeface="Montserrat"/>
                <a:ea typeface="Montserrat"/>
                <a:cs typeface="Montserrat"/>
                <a:sym typeface="Montserrat"/>
              </a:rPr>
              <a:t>.</a:t>
            </a:r>
            <a:r>
              <a:rPr lang="en" sz="3000" b="1" i="0" u="none" strike="noStrike" cap="none">
                <a:solidFill>
                  <a:srgbClr val="434343"/>
                </a:solidFill>
                <a:latin typeface="Montserrat"/>
                <a:ea typeface="Montserrat"/>
                <a:cs typeface="Montserrat"/>
                <a:sym typeface="Montserrat"/>
              </a:rPr>
              <a:t> </a:t>
            </a:r>
            <a:endParaRPr sz="3000" b="1"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1600"/>
              </a:spcBef>
              <a:spcAft>
                <a:spcPts val="1600"/>
              </a:spcAft>
              <a:buClr>
                <a:srgbClr val="000000"/>
              </a:buClr>
              <a:buSzPts val="3000"/>
              <a:buFont typeface="Arial"/>
              <a:buNone/>
            </a:pPr>
            <a:r>
              <a:rPr lang="en" sz="3000" b="1" i="0" u="none" strike="noStrike" cap="none">
                <a:solidFill>
                  <a:srgbClr val="2DC5FA"/>
                </a:solidFill>
                <a:latin typeface="Montserrat"/>
                <a:ea typeface="Montserrat"/>
                <a:cs typeface="Montserrat"/>
                <a:sym typeface="Montserrat"/>
              </a:rPr>
              <a:t>Do, Understand</a:t>
            </a:r>
            <a:endParaRPr sz="3000" b="1" i="0" u="none" strike="noStrike" cap="none">
              <a:solidFill>
                <a:srgbClr val="434343"/>
              </a:solidFill>
              <a:latin typeface="Roboto Slab"/>
              <a:ea typeface="Roboto Slab"/>
              <a:cs typeface="Roboto Slab"/>
              <a:sym typeface="Roboto Slab"/>
            </a:endParaRPr>
          </a:p>
        </p:txBody>
      </p:sp>
      <p:pic>
        <p:nvPicPr>
          <p:cNvPr id="146" name="Google Shape;146;p57"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47" name="Google Shape;147;p57"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
        <p:cNvGrpSpPr/>
        <p:nvPr/>
      </p:nvGrpSpPr>
      <p:grpSpPr>
        <a:xfrm>
          <a:off x="0" y="0"/>
          <a:ext cx="0" cy="0"/>
          <a:chOff x="0" y="0"/>
          <a:chExt cx="0" cy="0"/>
        </a:xfrm>
      </p:grpSpPr>
      <p:sp>
        <p:nvSpPr>
          <p:cNvPr id="19" name="Google Shape;19;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21" name="Google Shape;2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Style">
  <p:cSld name="CUSTOM_3">
    <p:spTree>
      <p:nvGrpSpPr>
        <p:cNvPr id="1" name="Shape 148"/>
        <p:cNvGrpSpPr/>
        <p:nvPr/>
      </p:nvGrpSpPr>
      <p:grpSpPr>
        <a:xfrm>
          <a:off x="0" y="0"/>
          <a:ext cx="0" cy="0"/>
          <a:chOff x="0" y="0"/>
          <a:chExt cx="0" cy="0"/>
        </a:xfrm>
      </p:grpSpPr>
      <p:pic>
        <p:nvPicPr>
          <p:cNvPr id="149" name="Google Shape;149;p58"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150" name="Google Shape;150;p58"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151"/>
        <p:cNvGrpSpPr/>
        <p:nvPr/>
      </p:nvGrpSpPr>
      <p:grpSpPr>
        <a:xfrm>
          <a:off x="0" y="0"/>
          <a:ext cx="0" cy="0"/>
          <a:chOff x="0" y="0"/>
          <a:chExt cx="0" cy="0"/>
        </a:xfrm>
      </p:grpSpPr>
      <p:sp>
        <p:nvSpPr>
          <p:cNvPr id="152" name="Google Shape;152;p59"/>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3" name="Google Shape;153;p59"/>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59"/>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9"/>
        <p:cNvGrpSpPr/>
        <p:nvPr/>
      </p:nvGrpSpPr>
      <p:grpSpPr>
        <a:xfrm>
          <a:off x="0" y="0"/>
          <a:ext cx="0" cy="0"/>
          <a:chOff x="0" y="0"/>
          <a:chExt cx="0" cy="0"/>
        </a:xfrm>
      </p:grpSpPr>
      <p:sp>
        <p:nvSpPr>
          <p:cNvPr id="160" name="Google Shape;160;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1" name="Google Shape;161;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2" name="Google Shape;1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5" name="Google Shape;16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8" name="Google Shape;168;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9" name="Google Shape;16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0"/>
        <p:cNvGrpSpPr/>
        <p:nvPr/>
      </p:nvGrpSpPr>
      <p:grpSpPr>
        <a:xfrm>
          <a:off x="0" y="0"/>
          <a:ext cx="0" cy="0"/>
          <a:chOff x="0" y="0"/>
          <a:chExt cx="0" cy="0"/>
        </a:xfrm>
      </p:grpSpPr>
      <p:sp>
        <p:nvSpPr>
          <p:cNvPr id="171" name="Google Shape;17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2" name="Google Shape;172;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73" name="Google Shape;173;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74" name="Google Shape;17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sp>
        <p:nvSpPr>
          <p:cNvPr id="176" name="Google Shape;17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80" name="Google Shape;180;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81" name="Google Shape;1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84" name="Google Shape;18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88" name="Google Shape;188;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9" name="Google Shape;189;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0" name="Google Shape;1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1"/>
        <p:cNvGrpSpPr/>
        <p:nvPr/>
      </p:nvGrpSpPr>
      <p:grpSpPr>
        <a:xfrm>
          <a:off x="0" y="0"/>
          <a:ext cx="0" cy="0"/>
          <a:chOff x="0" y="0"/>
          <a:chExt cx="0" cy="0"/>
        </a:xfrm>
      </p:grpSpPr>
      <p:sp>
        <p:nvSpPr>
          <p:cNvPr id="192" name="Google Shape;192;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93" name="Google Shape;1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4"/>
        <p:cNvGrpSpPr/>
        <p:nvPr/>
      </p:nvGrpSpPr>
      <p:grpSpPr>
        <a:xfrm>
          <a:off x="0" y="0"/>
          <a:ext cx="0" cy="0"/>
          <a:chOff x="0" y="0"/>
          <a:chExt cx="0" cy="0"/>
        </a:xfrm>
      </p:grpSpPr>
      <p:sp>
        <p:nvSpPr>
          <p:cNvPr id="195" name="Google Shape;195;p2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97" name="Google Shape;1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8"/>
        <p:cNvGrpSpPr/>
        <p:nvPr/>
      </p:nvGrpSpPr>
      <p:grpSpPr>
        <a:xfrm>
          <a:off x="0" y="0"/>
          <a:ext cx="0" cy="0"/>
          <a:chOff x="0" y="0"/>
          <a:chExt cx="0" cy="0"/>
        </a:xfrm>
      </p:grpSpPr>
      <p:sp>
        <p:nvSpPr>
          <p:cNvPr id="199" name="Google Shape;19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lanced Slide Style">
  <p:cSld name="CUSTOM_5">
    <p:spTree>
      <p:nvGrpSpPr>
        <p:cNvPr id="1"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l="14558"/>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ore text + Img Slide Style">
  <p:cSld name="CAPTION_ONLY_1">
    <p:spTree>
      <p:nvGrpSpPr>
        <p:cNvPr id="1"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l="3950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06" name="Google Shape;206;p30"/>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207" name="Google Shape;207;p30"/>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LEARNING GOAL CHECKED">
  <p:cSld name="CUSTOM_7_1">
    <p:spTree>
      <p:nvGrpSpPr>
        <p:cNvPr id="1" name="Shape 208"/>
        <p:cNvGrpSpPr/>
        <p:nvPr/>
      </p:nvGrpSpPr>
      <p:grpSpPr>
        <a:xfrm>
          <a:off x="0" y="0"/>
          <a:ext cx="0" cy="0"/>
          <a:chOff x="0" y="0"/>
          <a:chExt cx="0" cy="0"/>
        </a:xfrm>
      </p:grpSpPr>
      <p:pic>
        <p:nvPicPr>
          <p:cNvPr id="209" name="Google Shape;209;p31"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210" name="Google Shape;210;p31"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a:stretch/>
        </p:blipFill>
        <p:spPr>
          <a:xfrm>
            <a:off x="756639" y="3172805"/>
            <a:ext cx="266022" cy="235093"/>
          </a:xfrm>
          <a:prstGeom prst="rect">
            <a:avLst/>
          </a:prstGeom>
          <a:noFill/>
          <a:ln w="9525" cap="flat" cmpd="sng">
            <a:solidFill>
              <a:srgbClr val="2DC5FA"/>
            </a:solidFill>
            <a:prstDash val="solid"/>
            <a:round/>
            <a:headEnd type="none" w="sm" len="sm"/>
            <a:tailEnd type="none" w="sm" len="sm"/>
          </a:ln>
        </p:spPr>
      </p:pic>
      <p:pic>
        <p:nvPicPr>
          <p:cNvPr id="212" name="Google Shape;212;p31"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cxnSp>
        <p:nvCxnSpPr>
          <p:cNvPr id="213" name="Google Shape;213;p31"/>
          <p:cNvCxnSpPr/>
          <p:nvPr/>
        </p:nvCxnSpPr>
        <p:spPr>
          <a:xfrm rot="10800000" flipH="1">
            <a:off x="861725" y="534795"/>
            <a:ext cx="5100" cy="2464800"/>
          </a:xfrm>
          <a:prstGeom prst="straightConnector1">
            <a:avLst/>
          </a:prstGeom>
          <a:noFill/>
          <a:ln w="38100" cap="flat" cmpd="sng">
            <a:solidFill>
              <a:srgbClr val="2DC5FA"/>
            </a:solidFill>
            <a:prstDash val="solid"/>
            <a:miter lim="4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3 Text - 1/3 Image" type="tx">
  <p:cSld name="TITLE_AND_BODY">
    <p:spTree>
      <p:nvGrpSpPr>
        <p:cNvPr id="1" name="Shape 25"/>
        <p:cNvGrpSpPr/>
        <p:nvPr/>
      </p:nvGrpSpPr>
      <p:grpSpPr>
        <a:xfrm>
          <a:off x="0" y="0"/>
          <a:ext cx="0" cy="0"/>
          <a:chOff x="0" y="0"/>
          <a:chExt cx="0" cy="0"/>
        </a:xfrm>
      </p:grpSpPr>
      <p:sp>
        <p:nvSpPr>
          <p:cNvPr id="26" name="Google Shape;26;p33"/>
          <p:cNvSpPr txBox="1">
            <a:spLocks noGrp="1"/>
          </p:cNvSpPr>
          <p:nvPr>
            <p:ph type="title"/>
          </p:nvPr>
        </p:nvSpPr>
        <p:spPr>
          <a:xfrm>
            <a:off x="349624" y="1318750"/>
            <a:ext cx="5468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800"/>
              <a:buFont typeface="Roboto Slab"/>
              <a:buNone/>
              <a:defRPr sz="1800" b="1">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33"/>
          <p:cNvSpPr txBox="1">
            <a:spLocks noGrp="1"/>
          </p:cNvSpPr>
          <p:nvPr>
            <p:ph type="title" idx="2"/>
          </p:nvPr>
        </p:nvSpPr>
        <p:spPr>
          <a:xfrm>
            <a:off x="349624" y="794825"/>
            <a:ext cx="5468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33"/>
          <p:cNvSpPr txBox="1">
            <a:spLocks noGrp="1"/>
          </p:cNvSpPr>
          <p:nvPr>
            <p:ph type="body" idx="1"/>
          </p:nvPr>
        </p:nvSpPr>
        <p:spPr>
          <a:xfrm>
            <a:off x="359076" y="1895525"/>
            <a:ext cx="54684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a:solidFill>
                  <a:srgbClr val="434343"/>
                </a:solidFill>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0"/>
              </a:spcBef>
              <a:spcAft>
                <a:spcPts val="0"/>
              </a:spcAft>
              <a:buClr>
                <a:srgbClr val="434343"/>
              </a:buClr>
              <a:buSzPts val="1400"/>
              <a:buChar char="■"/>
              <a:defRPr>
                <a:solidFill>
                  <a:srgbClr val="434343"/>
                </a:solidFill>
              </a:defRPr>
            </a:lvl3pPr>
            <a:lvl4pPr marL="1828800" lvl="3" indent="-317500" algn="l">
              <a:lnSpc>
                <a:spcPct val="115000"/>
              </a:lnSpc>
              <a:spcBef>
                <a:spcPts val="0"/>
              </a:spcBef>
              <a:spcAft>
                <a:spcPts val="0"/>
              </a:spcAft>
              <a:buClr>
                <a:srgbClr val="434343"/>
              </a:buClr>
              <a:buSzPts val="1400"/>
              <a:buChar char="●"/>
              <a:defRPr>
                <a:solidFill>
                  <a:srgbClr val="434343"/>
                </a:solidFill>
              </a:defRPr>
            </a:lvl4pPr>
            <a:lvl5pPr marL="2286000" lvl="4" indent="-317500" algn="l">
              <a:lnSpc>
                <a:spcPct val="115000"/>
              </a:lnSpc>
              <a:spcBef>
                <a:spcPts val="0"/>
              </a:spcBef>
              <a:spcAft>
                <a:spcPts val="0"/>
              </a:spcAft>
              <a:buClr>
                <a:srgbClr val="434343"/>
              </a:buClr>
              <a:buSzPts val="1400"/>
              <a:buChar char="○"/>
              <a:defRPr>
                <a:solidFill>
                  <a:srgbClr val="434343"/>
                </a:solidFill>
              </a:defRPr>
            </a:lvl5pPr>
            <a:lvl6pPr marL="2743200" lvl="5" indent="-317500" algn="l">
              <a:lnSpc>
                <a:spcPct val="115000"/>
              </a:lnSpc>
              <a:spcBef>
                <a:spcPts val="0"/>
              </a:spcBef>
              <a:spcAft>
                <a:spcPts val="0"/>
              </a:spcAft>
              <a:buClr>
                <a:srgbClr val="434343"/>
              </a:buClr>
              <a:buSzPts val="1400"/>
              <a:buChar char="■"/>
              <a:defRPr>
                <a:solidFill>
                  <a:srgbClr val="434343"/>
                </a:solidFill>
              </a:defRPr>
            </a:lvl6pPr>
            <a:lvl7pPr marL="3200400" lvl="6" indent="-317500" algn="l">
              <a:lnSpc>
                <a:spcPct val="115000"/>
              </a:lnSpc>
              <a:spcBef>
                <a:spcPts val="0"/>
              </a:spcBef>
              <a:spcAft>
                <a:spcPts val="0"/>
              </a:spcAft>
              <a:buClr>
                <a:srgbClr val="434343"/>
              </a:buClr>
              <a:buSzPts val="1400"/>
              <a:buChar char="●"/>
              <a:defRPr>
                <a:solidFill>
                  <a:srgbClr val="434343"/>
                </a:solidFill>
              </a:defRPr>
            </a:lvl7pPr>
            <a:lvl8pPr marL="3657600" lvl="7" indent="-317500" algn="l">
              <a:lnSpc>
                <a:spcPct val="115000"/>
              </a:lnSpc>
              <a:spcBef>
                <a:spcPts val="0"/>
              </a:spcBef>
              <a:spcAft>
                <a:spcPts val="0"/>
              </a:spcAft>
              <a:buClr>
                <a:srgbClr val="434343"/>
              </a:buClr>
              <a:buSzPts val="1400"/>
              <a:buChar char="○"/>
              <a:defRPr>
                <a:solidFill>
                  <a:srgbClr val="434343"/>
                </a:solidFill>
              </a:defRPr>
            </a:lvl8pPr>
            <a:lvl9pPr marL="4114800" lvl="8" indent="-317500" algn="l">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29" name="Google Shape;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2 Text - 1/2 Image">
  <p:cSld name="TITLE_AND_BODY_1">
    <p:spTree>
      <p:nvGrpSpPr>
        <p:cNvPr id="1" name="Shape 30"/>
        <p:cNvGrpSpPr/>
        <p:nvPr/>
      </p:nvGrpSpPr>
      <p:grpSpPr>
        <a:xfrm>
          <a:off x="0" y="0"/>
          <a:ext cx="0" cy="0"/>
          <a:chOff x="0" y="0"/>
          <a:chExt cx="0" cy="0"/>
        </a:xfrm>
      </p:grpSpPr>
      <p:sp>
        <p:nvSpPr>
          <p:cNvPr id="31" name="Google Shape;31;p34"/>
          <p:cNvSpPr txBox="1">
            <a:spLocks noGrp="1"/>
          </p:cNvSpPr>
          <p:nvPr>
            <p:ph type="title"/>
          </p:nvPr>
        </p:nvSpPr>
        <p:spPr>
          <a:xfrm>
            <a:off x="349625" y="1318750"/>
            <a:ext cx="434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800"/>
              <a:buFont typeface="Roboto Slab"/>
              <a:buNone/>
              <a:defRPr sz="1800" b="1">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34"/>
          <p:cNvSpPr txBox="1">
            <a:spLocks noGrp="1"/>
          </p:cNvSpPr>
          <p:nvPr>
            <p:ph type="title" idx="2"/>
          </p:nvPr>
        </p:nvSpPr>
        <p:spPr>
          <a:xfrm>
            <a:off x="349625" y="794825"/>
            <a:ext cx="434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34"/>
          <p:cNvSpPr txBox="1">
            <a:spLocks noGrp="1"/>
          </p:cNvSpPr>
          <p:nvPr>
            <p:ph type="body" idx="1"/>
          </p:nvPr>
        </p:nvSpPr>
        <p:spPr>
          <a:xfrm>
            <a:off x="359075" y="1895525"/>
            <a:ext cx="42177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a:solidFill>
                  <a:srgbClr val="434343"/>
                </a:solidFill>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0"/>
              </a:spcBef>
              <a:spcAft>
                <a:spcPts val="0"/>
              </a:spcAft>
              <a:buClr>
                <a:srgbClr val="434343"/>
              </a:buClr>
              <a:buSzPts val="1400"/>
              <a:buChar char="■"/>
              <a:defRPr>
                <a:solidFill>
                  <a:srgbClr val="434343"/>
                </a:solidFill>
              </a:defRPr>
            </a:lvl3pPr>
            <a:lvl4pPr marL="1828800" lvl="3" indent="-317500" algn="l">
              <a:lnSpc>
                <a:spcPct val="115000"/>
              </a:lnSpc>
              <a:spcBef>
                <a:spcPts val="0"/>
              </a:spcBef>
              <a:spcAft>
                <a:spcPts val="0"/>
              </a:spcAft>
              <a:buClr>
                <a:srgbClr val="434343"/>
              </a:buClr>
              <a:buSzPts val="1400"/>
              <a:buChar char="●"/>
              <a:defRPr>
                <a:solidFill>
                  <a:srgbClr val="434343"/>
                </a:solidFill>
              </a:defRPr>
            </a:lvl4pPr>
            <a:lvl5pPr marL="2286000" lvl="4" indent="-317500" algn="l">
              <a:lnSpc>
                <a:spcPct val="115000"/>
              </a:lnSpc>
              <a:spcBef>
                <a:spcPts val="0"/>
              </a:spcBef>
              <a:spcAft>
                <a:spcPts val="0"/>
              </a:spcAft>
              <a:buClr>
                <a:srgbClr val="434343"/>
              </a:buClr>
              <a:buSzPts val="1400"/>
              <a:buChar char="○"/>
              <a:defRPr>
                <a:solidFill>
                  <a:srgbClr val="434343"/>
                </a:solidFill>
              </a:defRPr>
            </a:lvl5pPr>
            <a:lvl6pPr marL="2743200" lvl="5" indent="-317500" algn="l">
              <a:lnSpc>
                <a:spcPct val="115000"/>
              </a:lnSpc>
              <a:spcBef>
                <a:spcPts val="0"/>
              </a:spcBef>
              <a:spcAft>
                <a:spcPts val="0"/>
              </a:spcAft>
              <a:buClr>
                <a:srgbClr val="434343"/>
              </a:buClr>
              <a:buSzPts val="1400"/>
              <a:buChar char="■"/>
              <a:defRPr>
                <a:solidFill>
                  <a:srgbClr val="434343"/>
                </a:solidFill>
              </a:defRPr>
            </a:lvl6pPr>
            <a:lvl7pPr marL="3200400" lvl="6" indent="-317500" algn="l">
              <a:lnSpc>
                <a:spcPct val="115000"/>
              </a:lnSpc>
              <a:spcBef>
                <a:spcPts val="0"/>
              </a:spcBef>
              <a:spcAft>
                <a:spcPts val="0"/>
              </a:spcAft>
              <a:buClr>
                <a:srgbClr val="434343"/>
              </a:buClr>
              <a:buSzPts val="1400"/>
              <a:buChar char="●"/>
              <a:defRPr>
                <a:solidFill>
                  <a:srgbClr val="434343"/>
                </a:solidFill>
              </a:defRPr>
            </a:lvl7pPr>
            <a:lvl8pPr marL="3657600" lvl="7" indent="-317500" algn="l">
              <a:lnSpc>
                <a:spcPct val="115000"/>
              </a:lnSpc>
              <a:spcBef>
                <a:spcPts val="0"/>
              </a:spcBef>
              <a:spcAft>
                <a:spcPts val="0"/>
              </a:spcAft>
              <a:buClr>
                <a:srgbClr val="434343"/>
              </a:buClr>
              <a:buSzPts val="1400"/>
              <a:buChar char="○"/>
              <a:defRPr>
                <a:solidFill>
                  <a:srgbClr val="434343"/>
                </a:solidFill>
              </a:defRPr>
            </a:lvl8pPr>
            <a:lvl9pPr marL="4114800" lvl="8" indent="-317500" algn="l">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4" name="Google Shape;34;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3 Text - 2/3 Image">
  <p:cSld name="TITLE_AND_BODY_1_1">
    <p:spTree>
      <p:nvGrpSpPr>
        <p:cNvPr id="1" name="Shape 35"/>
        <p:cNvGrpSpPr/>
        <p:nvPr/>
      </p:nvGrpSpPr>
      <p:grpSpPr>
        <a:xfrm>
          <a:off x="0" y="0"/>
          <a:ext cx="0" cy="0"/>
          <a:chOff x="0" y="0"/>
          <a:chExt cx="0" cy="0"/>
        </a:xfrm>
      </p:grpSpPr>
      <p:sp>
        <p:nvSpPr>
          <p:cNvPr id="36" name="Google Shape;36;p35"/>
          <p:cNvSpPr txBox="1">
            <a:spLocks noGrp="1"/>
          </p:cNvSpPr>
          <p:nvPr>
            <p:ph type="title"/>
          </p:nvPr>
        </p:nvSpPr>
        <p:spPr>
          <a:xfrm>
            <a:off x="349625" y="1318750"/>
            <a:ext cx="2711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800"/>
              <a:buFont typeface="Roboto Slab"/>
              <a:buNone/>
              <a:defRPr sz="1800" b="1">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 name="Google Shape;37;p35"/>
          <p:cNvSpPr txBox="1">
            <a:spLocks noGrp="1"/>
          </p:cNvSpPr>
          <p:nvPr>
            <p:ph type="title" idx="2"/>
          </p:nvPr>
        </p:nvSpPr>
        <p:spPr>
          <a:xfrm>
            <a:off x="349625" y="794825"/>
            <a:ext cx="2711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35"/>
          <p:cNvSpPr txBox="1">
            <a:spLocks noGrp="1"/>
          </p:cNvSpPr>
          <p:nvPr>
            <p:ph type="body" idx="1"/>
          </p:nvPr>
        </p:nvSpPr>
        <p:spPr>
          <a:xfrm>
            <a:off x="355525" y="1895525"/>
            <a:ext cx="27111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a:solidFill>
                  <a:srgbClr val="434343"/>
                </a:solidFill>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0"/>
              </a:spcBef>
              <a:spcAft>
                <a:spcPts val="0"/>
              </a:spcAft>
              <a:buClr>
                <a:srgbClr val="434343"/>
              </a:buClr>
              <a:buSzPts val="1400"/>
              <a:buChar char="■"/>
              <a:defRPr>
                <a:solidFill>
                  <a:srgbClr val="434343"/>
                </a:solidFill>
              </a:defRPr>
            </a:lvl3pPr>
            <a:lvl4pPr marL="1828800" lvl="3" indent="-317500" algn="l">
              <a:lnSpc>
                <a:spcPct val="115000"/>
              </a:lnSpc>
              <a:spcBef>
                <a:spcPts val="0"/>
              </a:spcBef>
              <a:spcAft>
                <a:spcPts val="0"/>
              </a:spcAft>
              <a:buClr>
                <a:srgbClr val="434343"/>
              </a:buClr>
              <a:buSzPts val="1400"/>
              <a:buChar char="●"/>
              <a:defRPr>
                <a:solidFill>
                  <a:srgbClr val="434343"/>
                </a:solidFill>
              </a:defRPr>
            </a:lvl4pPr>
            <a:lvl5pPr marL="2286000" lvl="4" indent="-317500" algn="l">
              <a:lnSpc>
                <a:spcPct val="115000"/>
              </a:lnSpc>
              <a:spcBef>
                <a:spcPts val="0"/>
              </a:spcBef>
              <a:spcAft>
                <a:spcPts val="0"/>
              </a:spcAft>
              <a:buClr>
                <a:srgbClr val="434343"/>
              </a:buClr>
              <a:buSzPts val="1400"/>
              <a:buChar char="○"/>
              <a:defRPr>
                <a:solidFill>
                  <a:srgbClr val="434343"/>
                </a:solidFill>
              </a:defRPr>
            </a:lvl5pPr>
            <a:lvl6pPr marL="2743200" lvl="5" indent="-317500" algn="l">
              <a:lnSpc>
                <a:spcPct val="115000"/>
              </a:lnSpc>
              <a:spcBef>
                <a:spcPts val="0"/>
              </a:spcBef>
              <a:spcAft>
                <a:spcPts val="0"/>
              </a:spcAft>
              <a:buClr>
                <a:srgbClr val="434343"/>
              </a:buClr>
              <a:buSzPts val="1400"/>
              <a:buChar char="■"/>
              <a:defRPr>
                <a:solidFill>
                  <a:srgbClr val="434343"/>
                </a:solidFill>
              </a:defRPr>
            </a:lvl6pPr>
            <a:lvl7pPr marL="3200400" lvl="6" indent="-317500" algn="l">
              <a:lnSpc>
                <a:spcPct val="115000"/>
              </a:lnSpc>
              <a:spcBef>
                <a:spcPts val="0"/>
              </a:spcBef>
              <a:spcAft>
                <a:spcPts val="0"/>
              </a:spcAft>
              <a:buClr>
                <a:srgbClr val="434343"/>
              </a:buClr>
              <a:buSzPts val="1400"/>
              <a:buChar char="●"/>
              <a:defRPr>
                <a:solidFill>
                  <a:srgbClr val="434343"/>
                </a:solidFill>
              </a:defRPr>
            </a:lvl7pPr>
            <a:lvl8pPr marL="3657600" lvl="7" indent="-317500" algn="l">
              <a:lnSpc>
                <a:spcPct val="115000"/>
              </a:lnSpc>
              <a:spcBef>
                <a:spcPts val="0"/>
              </a:spcBef>
              <a:spcAft>
                <a:spcPts val="0"/>
              </a:spcAft>
              <a:buClr>
                <a:srgbClr val="434343"/>
              </a:buClr>
              <a:buSzPts val="1400"/>
              <a:buChar char="○"/>
              <a:defRPr>
                <a:solidFill>
                  <a:srgbClr val="434343"/>
                </a:solidFill>
              </a:defRPr>
            </a:lvl8pPr>
            <a:lvl9pPr marL="4114800" lvl="8" indent="-317500" algn="l">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9" name="Google Shape;3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3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3" name="Google Shape;43;p3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4" name="Google Shape;44;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21.png"/><Relationship Id="rId2" Type="http://schemas.openxmlformats.org/officeDocument/2006/relationships/slideLayout" Target="../slideLayouts/slideLayout33.xml"/><Relationship Id="rId16"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DC5FA"/>
              </a:buClr>
              <a:buSzPts val="3000"/>
              <a:buFont typeface="Roboto Slab"/>
              <a:buNone/>
              <a:defRPr sz="3000" b="1" i="0" u="none" strike="noStrike" cap="none">
                <a:solidFill>
                  <a:srgbClr val="2DC5FA"/>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155"/>
        <p:cNvGrpSpPr/>
        <p:nvPr/>
      </p:nvGrpSpPr>
      <p:grpSpPr>
        <a:xfrm>
          <a:off x="0" y="0"/>
          <a:ext cx="0" cy="0"/>
          <a:chOff x="0" y="0"/>
          <a:chExt cx="0" cy="0"/>
        </a:xfrm>
      </p:grpSpPr>
      <p:sp>
        <p:nvSpPr>
          <p:cNvPr id="156" name="Google Shape;15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57" name="Google Shape;15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58" name="Google Shape;15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
          <p:cNvSpPr txBox="1">
            <a:spLocks noGrp="1"/>
          </p:cNvSpPr>
          <p:nvPr>
            <p:ph type="title"/>
          </p:nvPr>
        </p:nvSpPr>
        <p:spPr>
          <a:xfrm>
            <a:off x="1959550" y="3924475"/>
            <a:ext cx="39090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a:spLocks noGrp="1"/>
          </p:cNvSpPr>
          <p:nvPr>
            <p:ph type="title" idx="2"/>
          </p:nvPr>
        </p:nvSpPr>
        <p:spPr>
          <a:xfrm>
            <a:off x="1959550" y="2903050"/>
            <a:ext cx="7009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400"/>
              <a:buNone/>
            </a:pPr>
            <a:r>
              <a:rPr lang="en">
                <a:latin typeface="Montserrat"/>
                <a:ea typeface="Montserrat"/>
                <a:cs typeface="Montserrat"/>
                <a:sym typeface="Montserrat"/>
              </a:rPr>
              <a:t>Error metrics for regression models</a:t>
            </a:r>
            <a:endParaRPr>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l="33453"/>
          <a:stretch/>
        </p:blipFill>
        <p:spPr>
          <a:xfrm>
            <a:off x="439475" y="3165750"/>
            <a:ext cx="1413000" cy="14130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
          <p:cNvSpPr txBox="1"/>
          <p:nvPr/>
        </p:nvSpPr>
        <p:spPr>
          <a:xfrm>
            <a:off x="3998738" y="1679400"/>
            <a:ext cx="4338900" cy="2318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50000"/>
              </a:lnSpc>
              <a:spcBef>
                <a:spcPts val="0"/>
              </a:spcBef>
              <a:spcAft>
                <a:spcPts val="0"/>
              </a:spcAft>
              <a:buClr>
                <a:srgbClr val="000000"/>
              </a:buClr>
              <a:buSzPts val="2000"/>
              <a:buFont typeface="Montserrat Medium"/>
              <a:buAutoNum type="arabicPeriod"/>
            </a:pPr>
            <a:r>
              <a:rPr lang="en" sz="2000">
                <a:latin typeface="Montserrat Medium"/>
                <a:ea typeface="Montserrat Medium"/>
                <a:cs typeface="Montserrat Medium"/>
                <a:sym typeface="Montserrat Medium"/>
              </a:rPr>
              <a:t>MAE.</a:t>
            </a:r>
            <a:endParaRPr sz="2000">
              <a:latin typeface="Montserrat Medium"/>
              <a:ea typeface="Montserrat Medium"/>
              <a:cs typeface="Montserrat Medium"/>
              <a:sym typeface="Montserrat Medium"/>
            </a:endParaRPr>
          </a:p>
          <a:p>
            <a:pPr marL="457200" marR="0" lvl="0" indent="-355600" algn="l" rtl="0">
              <a:lnSpc>
                <a:spcPct val="150000"/>
              </a:lnSpc>
              <a:spcBef>
                <a:spcPts val="0"/>
              </a:spcBef>
              <a:spcAft>
                <a:spcPts val="0"/>
              </a:spcAft>
              <a:buSzPts val="2000"/>
              <a:buFont typeface="Montserrat Medium"/>
              <a:buAutoNum type="arabicPeriod"/>
            </a:pPr>
            <a:r>
              <a:rPr lang="en" sz="2000">
                <a:latin typeface="Montserrat Medium"/>
                <a:ea typeface="Montserrat Medium"/>
                <a:cs typeface="Montserrat Medium"/>
                <a:sym typeface="Montserrat Medium"/>
              </a:rPr>
              <a:t>MSE.</a:t>
            </a:r>
            <a:endParaRPr sz="2000">
              <a:latin typeface="Montserrat Medium"/>
              <a:ea typeface="Montserrat Medium"/>
              <a:cs typeface="Montserrat Medium"/>
              <a:sym typeface="Montserrat Medium"/>
            </a:endParaRPr>
          </a:p>
          <a:p>
            <a:pPr marL="457200" marR="0" lvl="0" indent="-355600" algn="l" rtl="0">
              <a:lnSpc>
                <a:spcPct val="150000"/>
              </a:lnSpc>
              <a:spcBef>
                <a:spcPts val="0"/>
              </a:spcBef>
              <a:spcAft>
                <a:spcPts val="0"/>
              </a:spcAft>
              <a:buSzPts val="2000"/>
              <a:buFont typeface="Montserrat Medium"/>
              <a:buAutoNum type="arabicPeriod"/>
            </a:pPr>
            <a:r>
              <a:rPr lang="en" sz="2000">
                <a:latin typeface="Montserrat Medium"/>
                <a:ea typeface="Montserrat Medium"/>
                <a:cs typeface="Montserrat Medium"/>
                <a:sym typeface="Montserrat Medium"/>
              </a:rPr>
              <a:t>RMSE.</a:t>
            </a:r>
            <a:endParaRPr sz="2000">
              <a:latin typeface="Montserrat Medium"/>
              <a:ea typeface="Montserrat Medium"/>
              <a:cs typeface="Montserrat Medium"/>
              <a:sym typeface="Montserrat Medium"/>
            </a:endParaRPr>
          </a:p>
          <a:p>
            <a:pPr marL="457200" marR="0" lvl="0" indent="-355600" algn="l" rtl="0">
              <a:lnSpc>
                <a:spcPct val="150000"/>
              </a:lnSpc>
              <a:spcBef>
                <a:spcPts val="0"/>
              </a:spcBef>
              <a:spcAft>
                <a:spcPts val="0"/>
              </a:spcAft>
              <a:buSzPts val="2000"/>
              <a:buFont typeface="Montserrat Medium"/>
              <a:buAutoNum type="arabicPeriod"/>
            </a:pPr>
            <a:r>
              <a:rPr lang="en" sz="2000">
                <a:latin typeface="Montserrat Medium"/>
                <a:ea typeface="Montserrat Medium"/>
                <a:cs typeface="Montserrat Medium"/>
                <a:sym typeface="Montserrat Medium"/>
              </a:rPr>
              <a:t>R2.</a:t>
            </a:r>
            <a:endParaRPr sz="2000">
              <a:latin typeface="Montserrat Medium"/>
              <a:ea typeface="Montserrat Medium"/>
              <a:cs typeface="Montserrat Medium"/>
              <a:sym typeface="Montserrat Medium"/>
            </a:endParaRPr>
          </a:p>
          <a:p>
            <a:pPr marL="457200" marR="0" lvl="0" indent="-355600" algn="l" rtl="0">
              <a:lnSpc>
                <a:spcPct val="150000"/>
              </a:lnSpc>
              <a:spcBef>
                <a:spcPts val="0"/>
              </a:spcBef>
              <a:spcAft>
                <a:spcPts val="0"/>
              </a:spcAft>
              <a:buSzPts val="2000"/>
              <a:buFont typeface="Montserrat Medium"/>
              <a:buAutoNum type="arabicPeriod"/>
            </a:pPr>
            <a:r>
              <a:rPr lang="en" sz="2000">
                <a:latin typeface="Montserrat Medium"/>
                <a:ea typeface="Montserrat Medium"/>
                <a:cs typeface="Montserrat Medium"/>
                <a:sym typeface="Montserrat Medium"/>
              </a:rPr>
              <a:t>R2adj.</a:t>
            </a:r>
            <a:endParaRPr sz="2000">
              <a:latin typeface="Montserrat Medium"/>
              <a:ea typeface="Montserrat Medium"/>
              <a:cs typeface="Montserrat Medium"/>
              <a:sym typeface="Montserrat Medium"/>
            </a:endParaRPr>
          </a:p>
          <a:p>
            <a:pPr marL="457200" marR="0" lvl="0" indent="0" algn="l" rtl="0">
              <a:lnSpc>
                <a:spcPct val="150000"/>
              </a:lnSpc>
              <a:spcBef>
                <a:spcPts val="0"/>
              </a:spcBef>
              <a:spcAft>
                <a:spcPts val="0"/>
              </a:spcAft>
              <a:buClr>
                <a:srgbClr val="000000"/>
              </a:buClr>
              <a:buSzPts val="2000"/>
              <a:buFont typeface="Arial"/>
              <a:buNone/>
            </a:pPr>
            <a:endParaRPr sz="2000" b="0" i="0" u="none" strike="noStrike" cap="none">
              <a:solidFill>
                <a:srgbClr val="000000"/>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2000"/>
              <a:buFont typeface="Arial"/>
              <a:buNone/>
            </a:pPr>
            <a:endParaRPr sz="2000" b="0" i="0" u="none" strike="noStrike" cap="none">
              <a:solidFill>
                <a:srgbClr val="000000"/>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2000"/>
              <a:buFont typeface="Arial"/>
              <a:buNone/>
            </a:pPr>
            <a:r>
              <a:rPr lang="en" sz="2000" b="0" i="0" u="none" strike="noStrike" cap="none">
                <a:solidFill>
                  <a:srgbClr val="000000"/>
                </a:solidFill>
                <a:latin typeface="Montserrat Medium"/>
                <a:ea typeface="Montserrat Medium"/>
                <a:cs typeface="Montserrat Medium"/>
                <a:sym typeface="Montserrat Medium"/>
              </a:rPr>
              <a:t> </a:t>
            </a:r>
            <a:endParaRPr sz="2000" b="0" i="0" u="none" strike="noStrike" cap="none">
              <a:solidFill>
                <a:srgbClr val="000000"/>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2000"/>
              <a:buFont typeface="Arial"/>
              <a:buNone/>
            </a:pPr>
            <a:endParaRPr sz="2000" b="0" i="0" u="none" strike="noStrike" cap="none">
              <a:solidFill>
                <a:srgbClr val="000000"/>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2000"/>
              <a:buFont typeface="Arial"/>
              <a:buNone/>
            </a:pPr>
            <a:endParaRPr sz="2000" b="0" i="0" u="none" strike="noStrike" cap="none">
              <a:solidFill>
                <a:srgbClr val="000000"/>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2000"/>
              <a:buFont typeface="Arial"/>
              <a:buNone/>
            </a:pPr>
            <a:r>
              <a:rPr lang="en" sz="2000" b="0" i="0" u="none" strike="noStrike" cap="none">
                <a:solidFill>
                  <a:srgbClr val="000000"/>
                </a:solidFill>
                <a:latin typeface="Montserrat Medium"/>
                <a:ea typeface="Montserrat Medium"/>
                <a:cs typeface="Montserrat Medium"/>
                <a:sym typeface="Montserrat Medium"/>
              </a:rPr>
              <a:t> </a:t>
            </a:r>
            <a:endParaRPr sz="2000" b="0" i="0" u="none" strike="noStrike" cap="none">
              <a:solidFill>
                <a:srgbClr val="000000"/>
              </a:solidFill>
              <a:latin typeface="Montserrat Medium"/>
              <a:ea typeface="Montserrat Medium"/>
              <a:cs typeface="Montserrat Medium"/>
              <a:sym typeface="Montserrat Medium"/>
            </a:endParaRPr>
          </a:p>
        </p:txBody>
      </p:sp>
      <p:sp>
        <p:nvSpPr>
          <p:cNvPr id="226" name="Google Shape;226;p2"/>
          <p:cNvSpPr txBox="1"/>
          <p:nvPr/>
        </p:nvSpPr>
        <p:spPr>
          <a:xfrm>
            <a:off x="3907193" y="985600"/>
            <a:ext cx="4021200" cy="71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1" i="0" u="none" strike="noStrike" cap="none">
                <a:solidFill>
                  <a:srgbClr val="434343"/>
                </a:solidFill>
                <a:latin typeface="Montserrat"/>
                <a:ea typeface="Montserrat"/>
                <a:cs typeface="Montserrat"/>
                <a:sym typeface="Montserrat"/>
              </a:rPr>
              <a:t>Agenda</a:t>
            </a:r>
            <a:endParaRPr sz="2300" b="1" i="0" u="none" strike="noStrike" cap="none">
              <a:solidFill>
                <a:srgbClr val="434343"/>
              </a:solidFill>
              <a:latin typeface="Montserrat"/>
              <a:ea typeface="Montserrat"/>
              <a:cs typeface="Montserrat"/>
              <a:sym typeface="Montserrat"/>
            </a:endParaRPr>
          </a:p>
        </p:txBody>
      </p:sp>
      <p:sp>
        <p:nvSpPr>
          <p:cNvPr id="227" name="Google Shape;227;p2"/>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500" b="1" i="0" u="none" strike="noStrike" cap="none">
                <a:solidFill>
                  <a:srgbClr val="B7B7B7"/>
                </a:solidFill>
                <a:latin typeface="Montserrat"/>
                <a:ea typeface="Montserrat"/>
                <a:cs typeface="Montserrat"/>
                <a:sym typeface="Montserrat"/>
              </a:rPr>
              <a:t>IRONHACK BOOTCAMP</a:t>
            </a:r>
            <a:endParaRPr sz="500" b="1" i="0" u="none" strike="noStrike" cap="none">
              <a:solidFill>
                <a:srgbClr val="B7B7B7"/>
              </a:solidFill>
              <a:latin typeface="Montserrat"/>
              <a:ea typeface="Montserrat"/>
              <a:cs typeface="Montserrat"/>
              <a:sym typeface="Montserrat"/>
            </a:endParaRPr>
          </a:p>
        </p:txBody>
      </p:sp>
      <p:pic>
        <p:nvPicPr>
          <p:cNvPr id="228" name="Google Shape;228;p2"/>
          <p:cNvPicPr preferRelativeResize="0"/>
          <p:nvPr/>
        </p:nvPicPr>
        <p:blipFill rotWithShape="1">
          <a:blip r:embed="rId4">
            <a:alphaModFix/>
          </a:blip>
          <a:srcRect/>
          <a:stretch/>
        </p:blipFill>
        <p:spPr>
          <a:xfrm>
            <a:off x="768125" y="1127525"/>
            <a:ext cx="2838425" cy="2971800"/>
          </a:xfrm>
          <a:prstGeom prst="rect">
            <a:avLst/>
          </a:prstGeom>
          <a:noFill/>
          <a:ln>
            <a:noFill/>
          </a:ln>
        </p:spPr>
      </p:pic>
      <p:sp>
        <p:nvSpPr>
          <p:cNvPr id="229" name="Google Shape;229;p2"/>
          <p:cNvSpPr txBox="1"/>
          <p:nvPr/>
        </p:nvSpPr>
        <p:spPr>
          <a:xfrm>
            <a:off x="1544350" y="4177575"/>
            <a:ext cx="2062200" cy="218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500"/>
              <a:buFont typeface="Arial"/>
              <a:buNone/>
            </a:pPr>
            <a:r>
              <a:rPr lang="en" sz="500" b="1" i="0" u="none" strike="noStrike" cap="none">
                <a:solidFill>
                  <a:srgbClr val="B7B7B7"/>
                </a:solidFill>
                <a:latin typeface="Montserrat"/>
                <a:ea typeface="Montserrat"/>
                <a:cs typeface="Montserrat"/>
                <a:sym typeface="Montserrat"/>
              </a:rPr>
              <a:t>Credit: Unsplash</a:t>
            </a:r>
            <a:endParaRPr sz="500" b="1" i="0" u="none" strike="noStrike" cap="none">
              <a:solidFill>
                <a:srgbClr val="B7B7B7"/>
              </a:solidFill>
              <a:latin typeface="Montserrat"/>
              <a:ea typeface="Montserrat"/>
              <a:cs typeface="Montserrat"/>
              <a:sym typeface="Montserrat"/>
            </a:endParaRPr>
          </a:p>
        </p:txBody>
      </p:sp>
      <p:pic>
        <p:nvPicPr>
          <p:cNvPr id="230" name="Google Shape;230;p2"/>
          <p:cNvPicPr preferRelativeResize="0"/>
          <p:nvPr/>
        </p:nvPicPr>
        <p:blipFill rotWithShape="1">
          <a:blip r:embed="rId5">
            <a:alphaModFix/>
          </a:blip>
          <a:srcRect l="30634" t="28211" r="27977" b="14010"/>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ga0aef77d17_0_0"/>
          <p:cNvSpPr txBox="1"/>
          <p:nvPr/>
        </p:nvSpPr>
        <p:spPr>
          <a:xfrm>
            <a:off x="585600" y="909400"/>
            <a:ext cx="8051100" cy="71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100" b="1">
                <a:solidFill>
                  <a:srgbClr val="434343"/>
                </a:solidFill>
                <a:latin typeface="Montserrat"/>
                <a:ea typeface="Montserrat"/>
                <a:cs typeface="Montserrat"/>
                <a:sym typeface="Montserrat"/>
              </a:rPr>
              <a:t>MAE</a:t>
            </a:r>
            <a:endParaRPr sz="2100" b="0" i="0" u="none" strike="noStrike" cap="none">
              <a:solidFill>
                <a:srgbClr val="2E2E2E"/>
              </a:solidFill>
              <a:latin typeface="Montserrat"/>
              <a:ea typeface="Montserrat"/>
              <a:cs typeface="Montserrat"/>
              <a:sym typeface="Montserrat"/>
            </a:endParaRPr>
          </a:p>
        </p:txBody>
      </p:sp>
      <p:sp>
        <p:nvSpPr>
          <p:cNvPr id="236" name="Google Shape;236;ga0aef77d17_0_0"/>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500" b="1" i="0" u="none" strike="noStrike" cap="none">
                <a:solidFill>
                  <a:srgbClr val="B7B7B7"/>
                </a:solidFill>
                <a:latin typeface="Montserrat"/>
                <a:ea typeface="Montserrat"/>
                <a:cs typeface="Montserrat"/>
                <a:sym typeface="Montserrat"/>
              </a:rPr>
              <a:t>IRONHACK BOOTCAMP</a:t>
            </a:r>
            <a:endParaRPr sz="500" b="1" i="0" u="none" strike="noStrike" cap="none">
              <a:solidFill>
                <a:srgbClr val="B7B7B7"/>
              </a:solidFill>
              <a:latin typeface="Montserrat"/>
              <a:ea typeface="Montserrat"/>
              <a:cs typeface="Montserrat"/>
              <a:sym typeface="Montserrat"/>
            </a:endParaRPr>
          </a:p>
        </p:txBody>
      </p:sp>
      <p:sp>
        <p:nvSpPr>
          <p:cNvPr id="237" name="Google Shape;237;ga0aef77d17_0_0"/>
          <p:cNvSpPr txBox="1"/>
          <p:nvPr/>
        </p:nvSpPr>
        <p:spPr>
          <a:xfrm>
            <a:off x="707225" y="1521625"/>
            <a:ext cx="7758000" cy="294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172B4D"/>
                </a:solidFill>
                <a:highlight>
                  <a:srgbClr val="FFFFFF"/>
                </a:highlight>
                <a:latin typeface="Roboto"/>
                <a:ea typeface="Roboto"/>
                <a:cs typeface="Roboto"/>
                <a:sym typeface="Roboto"/>
              </a:rPr>
              <a:t>This </a:t>
            </a:r>
            <a:r>
              <a:rPr lang="en" sz="1800">
                <a:solidFill>
                  <a:srgbClr val="172B4D"/>
                </a:solidFill>
                <a:highlight>
                  <a:srgbClr val="FFFFFF"/>
                </a:highlight>
                <a:latin typeface="Roboto"/>
                <a:ea typeface="Roboto"/>
                <a:cs typeface="Roboto"/>
                <a:sym typeface="Roboto"/>
              </a:rPr>
              <a:t>is the mean absolute error:</a:t>
            </a: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457200" marR="0" lvl="0" indent="-342900" algn="just" rtl="0">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It is a measure of absolute error: because of this, we don’t know if the algorithm is overestimating or underestimating when it is incorrect. Also because of the absolute value, it is not very sensitive to outliers, comparatively to other metrics.</a:t>
            </a: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50"/>
              <a:buFont typeface="Arial"/>
              <a:buNone/>
            </a:pPr>
            <a:endParaRPr sz="16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50"/>
              <a:buFont typeface="Arial"/>
              <a:buNone/>
            </a:pPr>
            <a:endParaRPr sz="16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72B4D"/>
              </a:solidFill>
              <a:highlight>
                <a:srgbClr val="FFFFFF"/>
              </a:highlight>
              <a:latin typeface="Roboto"/>
              <a:ea typeface="Roboto"/>
              <a:cs typeface="Roboto"/>
              <a:sym typeface="Roboto"/>
            </a:endParaRPr>
          </a:p>
        </p:txBody>
      </p:sp>
      <p:pic>
        <p:nvPicPr>
          <p:cNvPr id="238" name="Google Shape;238;ga0aef77d17_0_0"/>
          <p:cNvPicPr preferRelativeResize="0"/>
          <p:nvPr/>
        </p:nvPicPr>
        <p:blipFill>
          <a:blip r:embed="rId4">
            <a:alphaModFix/>
          </a:blip>
          <a:stretch>
            <a:fillRect/>
          </a:stretch>
        </p:blipFill>
        <p:spPr>
          <a:xfrm>
            <a:off x="2936964" y="2442500"/>
            <a:ext cx="2743586" cy="71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
        <p:cNvGrpSpPr/>
        <p:nvPr/>
      </p:nvGrpSpPr>
      <p:grpSpPr>
        <a:xfrm>
          <a:off x="0" y="0"/>
          <a:ext cx="0" cy="0"/>
          <a:chOff x="0" y="0"/>
          <a:chExt cx="0" cy="0"/>
        </a:xfrm>
      </p:grpSpPr>
      <p:sp>
        <p:nvSpPr>
          <p:cNvPr id="243" name="Google Shape;243;g9fa56baa1a_0_1"/>
          <p:cNvSpPr txBox="1"/>
          <p:nvPr/>
        </p:nvSpPr>
        <p:spPr>
          <a:xfrm>
            <a:off x="585600" y="909400"/>
            <a:ext cx="8051100" cy="71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100" b="1">
                <a:solidFill>
                  <a:srgbClr val="434343"/>
                </a:solidFill>
                <a:latin typeface="Montserrat"/>
                <a:ea typeface="Montserrat"/>
                <a:cs typeface="Montserrat"/>
                <a:sym typeface="Montserrat"/>
              </a:rPr>
              <a:t>MSE</a:t>
            </a:r>
            <a:endParaRPr sz="2100" b="0" i="0" u="none" strike="noStrike" cap="none">
              <a:solidFill>
                <a:srgbClr val="2E2E2E"/>
              </a:solidFill>
              <a:latin typeface="Montserrat"/>
              <a:ea typeface="Montserrat"/>
              <a:cs typeface="Montserrat"/>
              <a:sym typeface="Montserrat"/>
            </a:endParaRPr>
          </a:p>
        </p:txBody>
      </p:sp>
      <p:sp>
        <p:nvSpPr>
          <p:cNvPr id="244" name="Google Shape;244;g9fa56baa1a_0_1"/>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500" b="1" i="0" u="none" strike="noStrike" cap="none">
                <a:solidFill>
                  <a:srgbClr val="B7B7B7"/>
                </a:solidFill>
                <a:latin typeface="Montserrat"/>
                <a:ea typeface="Montserrat"/>
                <a:cs typeface="Montserrat"/>
                <a:sym typeface="Montserrat"/>
              </a:rPr>
              <a:t>IRONHACK BOOTCAMP</a:t>
            </a:r>
            <a:endParaRPr sz="500" b="1" i="0" u="none" strike="noStrike" cap="none">
              <a:solidFill>
                <a:srgbClr val="B7B7B7"/>
              </a:solidFill>
              <a:latin typeface="Montserrat"/>
              <a:ea typeface="Montserrat"/>
              <a:cs typeface="Montserrat"/>
              <a:sym typeface="Montserrat"/>
            </a:endParaRPr>
          </a:p>
        </p:txBody>
      </p:sp>
      <p:sp>
        <p:nvSpPr>
          <p:cNvPr id="245" name="Google Shape;245;g9fa56baa1a_0_1"/>
          <p:cNvSpPr txBox="1"/>
          <p:nvPr/>
        </p:nvSpPr>
        <p:spPr>
          <a:xfrm>
            <a:off x="707225" y="1521625"/>
            <a:ext cx="7758000" cy="294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172B4D"/>
                </a:solidFill>
                <a:highlight>
                  <a:srgbClr val="FFFFFF"/>
                </a:highlight>
                <a:latin typeface="Roboto"/>
                <a:ea typeface="Roboto"/>
                <a:cs typeface="Roboto"/>
                <a:sym typeface="Roboto"/>
              </a:rPr>
              <a:t>This </a:t>
            </a:r>
            <a:r>
              <a:rPr lang="en" sz="1800">
                <a:solidFill>
                  <a:srgbClr val="172B4D"/>
                </a:solidFill>
                <a:highlight>
                  <a:srgbClr val="FFFFFF"/>
                </a:highlight>
                <a:latin typeface="Roboto"/>
                <a:ea typeface="Roboto"/>
                <a:cs typeface="Roboto"/>
                <a:sym typeface="Roboto"/>
              </a:rPr>
              <a:t>is the mean square error:</a:t>
            </a: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50"/>
              <a:buFont typeface="Arial"/>
              <a:buNone/>
            </a:pPr>
            <a:endParaRPr sz="16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50"/>
              <a:buFont typeface="Arial"/>
              <a:buNone/>
            </a:pPr>
            <a:endParaRPr sz="16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72B4D"/>
              </a:solidFill>
              <a:highlight>
                <a:srgbClr val="FFFFFF"/>
              </a:highlight>
              <a:latin typeface="Roboto"/>
              <a:ea typeface="Roboto"/>
              <a:cs typeface="Roboto"/>
              <a:sym typeface="Roboto"/>
            </a:endParaRPr>
          </a:p>
        </p:txBody>
      </p:sp>
      <p:pic>
        <p:nvPicPr>
          <p:cNvPr id="246" name="Google Shape;246;g9fa56baa1a_0_1"/>
          <p:cNvPicPr preferRelativeResize="0"/>
          <p:nvPr/>
        </p:nvPicPr>
        <p:blipFill>
          <a:blip r:embed="rId4">
            <a:alphaModFix/>
          </a:blip>
          <a:stretch>
            <a:fillRect/>
          </a:stretch>
        </p:blipFill>
        <p:spPr>
          <a:xfrm>
            <a:off x="2792825" y="2476200"/>
            <a:ext cx="2845200" cy="71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g9fa56baa1a_0_9"/>
          <p:cNvSpPr txBox="1"/>
          <p:nvPr/>
        </p:nvSpPr>
        <p:spPr>
          <a:xfrm>
            <a:off x="585600" y="909400"/>
            <a:ext cx="8051100" cy="71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100" b="1">
                <a:solidFill>
                  <a:srgbClr val="434343"/>
                </a:solidFill>
                <a:latin typeface="Montserrat"/>
                <a:ea typeface="Montserrat"/>
                <a:cs typeface="Montserrat"/>
                <a:sym typeface="Montserrat"/>
              </a:rPr>
              <a:t>RMSE</a:t>
            </a:r>
            <a:endParaRPr sz="2100" b="0" i="0" u="none" strike="noStrike" cap="none">
              <a:solidFill>
                <a:srgbClr val="2E2E2E"/>
              </a:solidFill>
              <a:latin typeface="Montserrat"/>
              <a:ea typeface="Montserrat"/>
              <a:cs typeface="Montserrat"/>
              <a:sym typeface="Montserrat"/>
            </a:endParaRPr>
          </a:p>
        </p:txBody>
      </p:sp>
      <p:sp>
        <p:nvSpPr>
          <p:cNvPr id="252" name="Google Shape;252;g9fa56baa1a_0_9"/>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500" b="1" i="0" u="none" strike="noStrike" cap="none">
                <a:solidFill>
                  <a:srgbClr val="B7B7B7"/>
                </a:solidFill>
                <a:latin typeface="Montserrat"/>
                <a:ea typeface="Montserrat"/>
                <a:cs typeface="Montserrat"/>
                <a:sym typeface="Montserrat"/>
              </a:rPr>
              <a:t>IRONHACK BOOTCAMP</a:t>
            </a:r>
            <a:endParaRPr sz="500" b="1" i="0" u="none" strike="noStrike" cap="none">
              <a:solidFill>
                <a:srgbClr val="B7B7B7"/>
              </a:solidFill>
              <a:latin typeface="Montserrat"/>
              <a:ea typeface="Montserrat"/>
              <a:cs typeface="Montserrat"/>
              <a:sym typeface="Montserrat"/>
            </a:endParaRPr>
          </a:p>
        </p:txBody>
      </p:sp>
      <p:sp>
        <p:nvSpPr>
          <p:cNvPr id="253" name="Google Shape;253;g9fa56baa1a_0_9"/>
          <p:cNvSpPr txBox="1"/>
          <p:nvPr/>
        </p:nvSpPr>
        <p:spPr>
          <a:xfrm>
            <a:off x="707225" y="1521625"/>
            <a:ext cx="7758000" cy="294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172B4D"/>
                </a:solidFill>
                <a:highlight>
                  <a:srgbClr val="FFFFFF"/>
                </a:highlight>
                <a:latin typeface="Roboto"/>
                <a:ea typeface="Roboto"/>
                <a:cs typeface="Roboto"/>
                <a:sym typeface="Roboto"/>
              </a:rPr>
              <a:t>This </a:t>
            </a:r>
            <a:r>
              <a:rPr lang="en" sz="1800">
                <a:solidFill>
                  <a:srgbClr val="172B4D"/>
                </a:solidFill>
                <a:highlight>
                  <a:srgbClr val="FFFFFF"/>
                </a:highlight>
                <a:latin typeface="Roboto"/>
                <a:ea typeface="Roboto"/>
                <a:cs typeface="Roboto"/>
                <a:sym typeface="Roboto"/>
              </a:rPr>
              <a:t>is the root mean square error:</a:t>
            </a: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457200" marR="0" lvl="0" indent="-342900" algn="l" rtl="0">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Extremelly sensistive to outliers.</a:t>
            </a: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50"/>
              <a:buFont typeface="Arial"/>
              <a:buNone/>
            </a:pPr>
            <a:endParaRPr sz="16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50"/>
              <a:buFont typeface="Arial"/>
              <a:buNone/>
            </a:pPr>
            <a:endParaRPr sz="16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72B4D"/>
              </a:solidFill>
              <a:highlight>
                <a:srgbClr val="FFFFFF"/>
              </a:highlight>
              <a:latin typeface="Roboto"/>
              <a:ea typeface="Roboto"/>
              <a:cs typeface="Roboto"/>
              <a:sym typeface="Roboto"/>
            </a:endParaRPr>
          </a:p>
        </p:txBody>
      </p:sp>
      <p:pic>
        <p:nvPicPr>
          <p:cNvPr id="254" name="Google Shape;254;g9fa56baa1a_0_9"/>
          <p:cNvPicPr preferRelativeResize="0"/>
          <p:nvPr/>
        </p:nvPicPr>
        <p:blipFill>
          <a:blip r:embed="rId4">
            <a:alphaModFix/>
          </a:blip>
          <a:stretch>
            <a:fillRect/>
          </a:stretch>
        </p:blipFill>
        <p:spPr>
          <a:xfrm>
            <a:off x="2929808" y="2469800"/>
            <a:ext cx="2855965" cy="71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g9fa56baa1a_0_17"/>
          <p:cNvSpPr txBox="1"/>
          <p:nvPr/>
        </p:nvSpPr>
        <p:spPr>
          <a:xfrm>
            <a:off x="585600" y="909400"/>
            <a:ext cx="8051100" cy="71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100" b="1">
                <a:solidFill>
                  <a:srgbClr val="434343"/>
                </a:solidFill>
                <a:latin typeface="Montserrat"/>
                <a:ea typeface="Montserrat"/>
                <a:cs typeface="Montserrat"/>
                <a:sym typeface="Montserrat"/>
              </a:rPr>
              <a:t>R2</a:t>
            </a:r>
            <a:endParaRPr sz="2100" b="0" i="0" u="none" strike="noStrike" cap="none">
              <a:solidFill>
                <a:srgbClr val="2E2E2E"/>
              </a:solidFill>
              <a:latin typeface="Montserrat"/>
              <a:ea typeface="Montserrat"/>
              <a:cs typeface="Montserrat"/>
              <a:sym typeface="Montserrat"/>
            </a:endParaRPr>
          </a:p>
        </p:txBody>
      </p:sp>
      <p:sp>
        <p:nvSpPr>
          <p:cNvPr id="260" name="Google Shape;260;g9fa56baa1a_0_17"/>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500" b="1" i="0" u="none" strike="noStrike" cap="none">
                <a:solidFill>
                  <a:srgbClr val="B7B7B7"/>
                </a:solidFill>
                <a:latin typeface="Montserrat"/>
                <a:ea typeface="Montserrat"/>
                <a:cs typeface="Montserrat"/>
                <a:sym typeface="Montserrat"/>
              </a:rPr>
              <a:t>IRONHACK BOOTCAMP</a:t>
            </a:r>
            <a:endParaRPr sz="500" b="1" i="0" u="none" strike="noStrike" cap="none">
              <a:solidFill>
                <a:srgbClr val="B7B7B7"/>
              </a:solidFill>
              <a:latin typeface="Montserrat"/>
              <a:ea typeface="Montserrat"/>
              <a:cs typeface="Montserrat"/>
              <a:sym typeface="Montserrat"/>
            </a:endParaRPr>
          </a:p>
        </p:txBody>
      </p:sp>
      <p:sp>
        <p:nvSpPr>
          <p:cNvPr id="261" name="Google Shape;261;g9fa56baa1a_0_17"/>
          <p:cNvSpPr txBox="1"/>
          <p:nvPr/>
        </p:nvSpPr>
        <p:spPr>
          <a:xfrm>
            <a:off x="707225" y="1521625"/>
            <a:ext cx="7758000" cy="294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172B4D"/>
                </a:solidFill>
                <a:highlight>
                  <a:srgbClr val="FFFFFF"/>
                </a:highlight>
                <a:latin typeface="Roboto"/>
                <a:ea typeface="Roboto"/>
                <a:cs typeface="Roboto"/>
                <a:sym typeface="Roboto"/>
              </a:rPr>
              <a:t>This </a:t>
            </a:r>
            <a:r>
              <a:rPr lang="en" sz="1800">
                <a:solidFill>
                  <a:srgbClr val="172B4D"/>
                </a:solidFill>
                <a:highlight>
                  <a:srgbClr val="FFFFFF"/>
                </a:highlight>
                <a:latin typeface="Roboto"/>
                <a:ea typeface="Roboto"/>
                <a:cs typeface="Roboto"/>
                <a:sym typeface="Roboto"/>
              </a:rPr>
              <a:t>is determination coefficient (tell us how much data our model can explain):</a:t>
            </a: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457200" marR="0" lvl="0" indent="-342900" algn="l" rtl="0">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Adding more independent variables to a regression model tends to increase the </a:t>
            </a:r>
            <a:r>
              <a:rPr lang="en" sz="1800">
                <a:solidFill>
                  <a:srgbClr val="172B4D"/>
                </a:solidFill>
                <a:highlight>
                  <a:srgbClr val="F4F5F7"/>
                </a:highlight>
                <a:latin typeface="Roboto Mono"/>
                <a:ea typeface="Roboto Mono"/>
                <a:cs typeface="Roboto Mono"/>
                <a:sym typeface="Roboto Mono"/>
              </a:rPr>
              <a:t>R-squared</a:t>
            </a:r>
            <a:r>
              <a:rPr lang="en" sz="1800">
                <a:solidFill>
                  <a:srgbClr val="172B4D"/>
                </a:solidFill>
                <a:highlight>
                  <a:srgbClr val="FFFFFF"/>
                </a:highlight>
                <a:latin typeface="Roboto"/>
                <a:ea typeface="Roboto"/>
                <a:cs typeface="Roboto"/>
                <a:sym typeface="Roboto"/>
              </a:rPr>
              <a:t> value, which might give us a false idea about the accuracy of the model. </a:t>
            </a: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50"/>
              <a:buFont typeface="Arial"/>
              <a:buNone/>
            </a:pPr>
            <a:endParaRPr sz="16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50"/>
              <a:buFont typeface="Arial"/>
              <a:buNone/>
            </a:pPr>
            <a:endParaRPr sz="16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72B4D"/>
              </a:solidFill>
              <a:highlight>
                <a:srgbClr val="FFFFFF"/>
              </a:highlight>
              <a:latin typeface="Roboto"/>
              <a:ea typeface="Roboto"/>
              <a:cs typeface="Roboto"/>
              <a:sym typeface="Roboto"/>
            </a:endParaRPr>
          </a:p>
        </p:txBody>
      </p:sp>
      <p:pic>
        <p:nvPicPr>
          <p:cNvPr id="262" name="Google Shape;262;g9fa56baa1a_0_17"/>
          <p:cNvPicPr preferRelativeResize="0"/>
          <p:nvPr/>
        </p:nvPicPr>
        <p:blipFill>
          <a:blip r:embed="rId4">
            <a:alphaModFix/>
          </a:blip>
          <a:stretch>
            <a:fillRect/>
          </a:stretch>
        </p:blipFill>
        <p:spPr>
          <a:xfrm>
            <a:off x="3177150" y="2580325"/>
            <a:ext cx="3069700" cy="79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Google Shape;267;g9fa56baa1a_0_27"/>
          <p:cNvSpPr txBox="1"/>
          <p:nvPr/>
        </p:nvSpPr>
        <p:spPr>
          <a:xfrm>
            <a:off x="585600" y="528400"/>
            <a:ext cx="8051100" cy="71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100" b="1">
                <a:solidFill>
                  <a:srgbClr val="434343"/>
                </a:solidFill>
                <a:latin typeface="Montserrat"/>
                <a:ea typeface="Montserrat"/>
                <a:cs typeface="Montserrat"/>
                <a:sym typeface="Montserrat"/>
              </a:rPr>
              <a:t>R2adj</a:t>
            </a:r>
            <a:endParaRPr sz="2100" b="0" i="0" u="none" strike="noStrike" cap="none">
              <a:solidFill>
                <a:srgbClr val="2E2E2E"/>
              </a:solidFill>
              <a:latin typeface="Montserrat"/>
              <a:ea typeface="Montserrat"/>
              <a:cs typeface="Montserrat"/>
              <a:sym typeface="Montserrat"/>
            </a:endParaRPr>
          </a:p>
        </p:txBody>
      </p:sp>
      <p:sp>
        <p:nvSpPr>
          <p:cNvPr id="268" name="Google Shape;268;g9fa56baa1a_0_27"/>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500"/>
              <a:buFont typeface="Arial"/>
              <a:buNone/>
            </a:pPr>
            <a:r>
              <a:rPr lang="en" sz="500" b="1" i="0" u="none" strike="noStrike" cap="none">
                <a:solidFill>
                  <a:srgbClr val="B7B7B7"/>
                </a:solidFill>
                <a:latin typeface="Montserrat"/>
                <a:ea typeface="Montserrat"/>
                <a:cs typeface="Montserrat"/>
                <a:sym typeface="Montserrat"/>
              </a:rPr>
              <a:t>IRONHACK BOOTCAMP</a:t>
            </a:r>
            <a:endParaRPr sz="500" b="1" i="0" u="none" strike="noStrike" cap="none">
              <a:solidFill>
                <a:srgbClr val="B7B7B7"/>
              </a:solidFill>
              <a:latin typeface="Montserrat"/>
              <a:ea typeface="Montserrat"/>
              <a:cs typeface="Montserrat"/>
              <a:sym typeface="Montserrat"/>
            </a:endParaRPr>
          </a:p>
        </p:txBody>
      </p:sp>
      <p:sp>
        <p:nvSpPr>
          <p:cNvPr id="269" name="Google Shape;269;g9fa56baa1a_0_27"/>
          <p:cNvSpPr txBox="1"/>
          <p:nvPr/>
        </p:nvSpPr>
        <p:spPr>
          <a:xfrm>
            <a:off x="707225" y="1293025"/>
            <a:ext cx="7758000" cy="294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a:solidFill>
                  <a:srgbClr val="172B4D"/>
                </a:solidFill>
                <a:highlight>
                  <a:srgbClr val="FFFFFF"/>
                </a:highlight>
                <a:latin typeface="Roboto"/>
                <a:ea typeface="Roboto"/>
                <a:cs typeface="Roboto"/>
                <a:sym typeface="Roboto"/>
              </a:rPr>
              <a:t>We use the </a:t>
            </a:r>
            <a:r>
              <a:rPr lang="en" sz="1800" b="1">
                <a:solidFill>
                  <a:srgbClr val="172B4D"/>
                </a:solidFill>
                <a:highlight>
                  <a:srgbClr val="FFFFFF"/>
                </a:highlight>
                <a:latin typeface="Roboto"/>
                <a:ea typeface="Roboto"/>
                <a:cs typeface="Roboto"/>
                <a:sym typeface="Roboto"/>
              </a:rPr>
              <a:t>adjusted R-squared</a:t>
            </a:r>
            <a:r>
              <a:rPr lang="en" sz="1800">
                <a:solidFill>
                  <a:srgbClr val="172B4D"/>
                </a:solidFill>
                <a:highlight>
                  <a:srgbClr val="FFFFFF"/>
                </a:highlight>
                <a:latin typeface="Roboto"/>
                <a:ea typeface="Roboto"/>
                <a:cs typeface="Roboto"/>
                <a:sym typeface="Roboto"/>
              </a:rPr>
              <a:t> to compare regression models that contain different numbers of independent variables. For example, there is a model with 10 variables and the other model has 20 variables.</a:t>
            </a:r>
            <a:endParaRPr sz="1800">
              <a:solidFill>
                <a:srgbClr val="172B4D"/>
              </a:solidFill>
              <a:highlight>
                <a:srgbClr val="FFFFFF"/>
              </a:highlight>
              <a:latin typeface="Roboto"/>
              <a:ea typeface="Roboto"/>
              <a:cs typeface="Roboto"/>
              <a:sym typeface="Roboto"/>
            </a:endParaRPr>
          </a:p>
          <a:p>
            <a:pPr marL="45720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45720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45720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45720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457200" marR="0" lvl="0" indent="-342900" algn="l" rtl="0">
              <a:lnSpc>
                <a:spcPct val="100000"/>
              </a:lnSpc>
              <a:spcBef>
                <a:spcPts val="0"/>
              </a:spcBef>
              <a:spcAft>
                <a:spcPts val="0"/>
              </a:spcAft>
              <a:buClr>
                <a:srgbClr val="000000"/>
              </a:buClr>
              <a:buSzPts val="1800"/>
              <a:buFont typeface="Arial"/>
              <a:buChar char="●"/>
            </a:pPr>
            <a:r>
              <a:rPr lang="en" sz="1800">
                <a:solidFill>
                  <a:srgbClr val="172B4D"/>
                </a:solidFill>
                <a:highlight>
                  <a:srgbClr val="FFFFFF"/>
                </a:highlight>
                <a:latin typeface="Roboto"/>
                <a:ea typeface="Roboto"/>
                <a:cs typeface="Roboto"/>
                <a:sym typeface="Roboto"/>
              </a:rPr>
              <a:t>Adjusted </a:t>
            </a:r>
            <a:r>
              <a:rPr lang="en" sz="1800">
                <a:solidFill>
                  <a:srgbClr val="172B4D"/>
                </a:solidFill>
                <a:highlight>
                  <a:srgbClr val="F4F5F7"/>
                </a:highlight>
                <a:latin typeface="Roboto Mono"/>
                <a:ea typeface="Roboto Mono"/>
                <a:cs typeface="Roboto Mono"/>
                <a:sym typeface="Roboto Mono"/>
              </a:rPr>
              <a:t>r</a:t>
            </a:r>
            <a:r>
              <a:rPr lang="en" sz="1800">
                <a:solidFill>
                  <a:srgbClr val="172B4D"/>
                </a:solidFill>
                <a:highlight>
                  <a:srgbClr val="FFFFFF"/>
                </a:highlight>
                <a:latin typeface="Roboto"/>
                <a:ea typeface="Roboto"/>
                <a:cs typeface="Roboto"/>
                <a:sym typeface="Roboto"/>
              </a:rPr>
              <a:t> square adjusts for the number of terms in the model. Its value increases only when the new term improves the model fit while it decreases when the term doesn't improve the model fit by a sufficient amount. </a:t>
            </a: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50"/>
              <a:buFont typeface="Arial"/>
              <a:buNone/>
            </a:pPr>
            <a:endParaRPr sz="16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50"/>
              <a:buFont typeface="Arial"/>
              <a:buNone/>
            </a:pPr>
            <a:endParaRPr sz="16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72B4D"/>
              </a:solidFill>
              <a:highlight>
                <a:srgbClr val="FFFFFF"/>
              </a:highlight>
              <a:latin typeface="Roboto"/>
              <a:ea typeface="Roboto"/>
              <a:cs typeface="Roboto"/>
              <a:sym typeface="Roboto"/>
            </a:endParaRPr>
          </a:p>
        </p:txBody>
      </p:sp>
      <p:pic>
        <p:nvPicPr>
          <p:cNvPr id="270" name="Google Shape;270;g9fa56baa1a_0_27"/>
          <p:cNvPicPr preferRelativeResize="0"/>
          <p:nvPr/>
        </p:nvPicPr>
        <p:blipFill>
          <a:blip r:embed="rId4">
            <a:alphaModFix/>
          </a:blip>
          <a:stretch>
            <a:fillRect/>
          </a:stretch>
        </p:blipFill>
        <p:spPr>
          <a:xfrm>
            <a:off x="2767625" y="2633832"/>
            <a:ext cx="4229225" cy="65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236</Words>
  <Application>Microsoft Macintosh PowerPoint</Application>
  <PresentationFormat>On-screen Show (16:9)</PresentationFormat>
  <Paragraphs>75</Paragraphs>
  <Slides>8</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vt:i4>
      </vt:variant>
    </vt:vector>
  </HeadingPairs>
  <TitlesOfParts>
    <vt:vector size="19" baseType="lpstr">
      <vt:lpstr>Roboto Medium</vt:lpstr>
      <vt:lpstr>Roboto Mono</vt:lpstr>
      <vt:lpstr>Montserrat</vt:lpstr>
      <vt:lpstr>Montserrat Medium</vt:lpstr>
      <vt:lpstr>Roboto Slab</vt:lpstr>
      <vt:lpstr>Roboto</vt:lpstr>
      <vt:lpstr>Helvetica Neue Light</vt:lpstr>
      <vt:lpstr>Arial</vt:lpstr>
      <vt:lpstr>Helvetica Neue</vt:lpstr>
      <vt:lpstr>Simple Light</vt:lpstr>
      <vt:lpstr>Simple Light</vt:lpstr>
      <vt:lpstr>DATA ANALYTICS | IRONHACK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IRONHACK</dc:title>
  <cp:lastModifiedBy>Sian Davies</cp:lastModifiedBy>
  <cp:revision>1</cp:revision>
  <dcterms:modified xsi:type="dcterms:W3CDTF">2020-11-11T15:43:02Z</dcterms:modified>
</cp:coreProperties>
</file>